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70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9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1FC9B-2575-4447-BF14-9360D1E976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6B5F74A0-E941-40E5-8F21-B9BF44E9DF3D}">
      <dgm:prSet phldrT="[Text]"/>
      <dgm:spPr/>
      <dgm:t>
        <a:bodyPr/>
        <a:lstStyle/>
        <a:p>
          <a:pPr rtl="1"/>
          <a:r>
            <a:rPr lang="ar-EG" dirty="0" smtClean="0"/>
            <a:t>المناخ الابداعي</a:t>
          </a:r>
          <a:endParaRPr lang="ar-EG" dirty="0"/>
        </a:p>
      </dgm:t>
    </dgm:pt>
    <dgm:pt modelId="{4B6FA4F7-5284-4B3B-B867-D894C824C6F1}" type="parTrans" cxnId="{DB791F29-1605-4F76-B312-70323612B342}">
      <dgm:prSet/>
      <dgm:spPr/>
      <dgm:t>
        <a:bodyPr/>
        <a:lstStyle/>
        <a:p>
          <a:pPr rtl="1"/>
          <a:endParaRPr lang="ar-EG"/>
        </a:p>
      </dgm:t>
    </dgm:pt>
    <dgm:pt modelId="{43A49984-77F9-4E9B-9314-E51EEA3EBD18}" type="sibTrans" cxnId="{DB791F29-1605-4F76-B312-70323612B342}">
      <dgm:prSet/>
      <dgm:spPr/>
      <dgm:t>
        <a:bodyPr/>
        <a:lstStyle/>
        <a:p>
          <a:pPr rtl="1"/>
          <a:endParaRPr lang="ar-EG"/>
        </a:p>
      </dgm:t>
    </dgm:pt>
    <dgm:pt modelId="{F2271EBC-E6FD-43C2-A8B9-5400C9EB6C2A}">
      <dgm:prSet phldrT="[Text]"/>
      <dgm:spPr/>
      <dgm:t>
        <a:bodyPr/>
        <a:lstStyle/>
        <a:p>
          <a:pPr rtl="1"/>
          <a:r>
            <a:rPr lang="ar-EG" dirty="0" smtClean="0"/>
            <a:t>الداخلي</a:t>
          </a:r>
          <a:endParaRPr lang="ar-EG" dirty="0"/>
        </a:p>
      </dgm:t>
    </dgm:pt>
    <dgm:pt modelId="{5F9DC361-4DA5-49C1-B171-69BA87D08109}" type="parTrans" cxnId="{99A53562-947D-4CB5-8546-6A27D7FC146E}">
      <dgm:prSet/>
      <dgm:spPr/>
      <dgm:t>
        <a:bodyPr/>
        <a:lstStyle/>
        <a:p>
          <a:pPr rtl="1"/>
          <a:endParaRPr lang="ar-EG"/>
        </a:p>
      </dgm:t>
    </dgm:pt>
    <dgm:pt modelId="{68DDE19B-ADA0-4D19-940D-3D762B12426C}" type="sibTrans" cxnId="{99A53562-947D-4CB5-8546-6A27D7FC146E}">
      <dgm:prSet/>
      <dgm:spPr/>
      <dgm:t>
        <a:bodyPr/>
        <a:lstStyle/>
        <a:p>
          <a:pPr rtl="1"/>
          <a:endParaRPr lang="ar-EG"/>
        </a:p>
      </dgm:t>
    </dgm:pt>
    <dgm:pt modelId="{5CB8F79A-B1EA-4CE1-81DD-6E2361E47A94}">
      <dgm:prSet phldrT="[Text]"/>
      <dgm:spPr/>
      <dgm:t>
        <a:bodyPr/>
        <a:lstStyle/>
        <a:p>
          <a:pPr rtl="1"/>
          <a:r>
            <a:rPr lang="ar-EG" dirty="0" smtClean="0"/>
            <a:t>الخارجي</a:t>
          </a:r>
          <a:endParaRPr lang="ar-EG" dirty="0"/>
        </a:p>
      </dgm:t>
    </dgm:pt>
    <dgm:pt modelId="{98256F2B-86D4-414C-A57D-C478E2185C03}" type="parTrans" cxnId="{62D963A6-0506-4A6F-9B2D-143F0647D8EB}">
      <dgm:prSet/>
      <dgm:spPr/>
      <dgm:t>
        <a:bodyPr/>
        <a:lstStyle/>
        <a:p>
          <a:pPr rtl="1"/>
          <a:endParaRPr lang="ar-EG"/>
        </a:p>
      </dgm:t>
    </dgm:pt>
    <dgm:pt modelId="{77FAC43D-1CA4-4A9F-9F59-63FF242459B4}" type="sibTrans" cxnId="{62D963A6-0506-4A6F-9B2D-143F0647D8EB}">
      <dgm:prSet/>
      <dgm:spPr/>
      <dgm:t>
        <a:bodyPr/>
        <a:lstStyle/>
        <a:p>
          <a:pPr rtl="1"/>
          <a:endParaRPr lang="ar-EG"/>
        </a:p>
      </dgm:t>
    </dgm:pt>
    <dgm:pt modelId="{32A0338B-F186-4FB2-9A20-13F8CD1B0FBC}" type="pres">
      <dgm:prSet presAssocID="{F1F1FC9B-2575-4447-BF14-9360D1E976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EEA5DD-676D-49F1-BEF4-27679F1A6D0E}" type="pres">
      <dgm:prSet presAssocID="{6B5F74A0-E941-40E5-8F21-B9BF44E9DF3D}" presName="hierRoot1" presStyleCnt="0"/>
      <dgm:spPr/>
    </dgm:pt>
    <dgm:pt modelId="{27FA0246-5D58-4275-BD5D-A681B8750FC3}" type="pres">
      <dgm:prSet presAssocID="{6B5F74A0-E941-40E5-8F21-B9BF44E9DF3D}" presName="composite" presStyleCnt="0"/>
      <dgm:spPr/>
    </dgm:pt>
    <dgm:pt modelId="{EDE0D5C1-5DA6-4209-A4E5-CCEE5B4189B7}" type="pres">
      <dgm:prSet presAssocID="{6B5F74A0-E941-40E5-8F21-B9BF44E9DF3D}" presName="background" presStyleLbl="node0" presStyleIdx="0" presStyleCnt="1"/>
      <dgm:spPr/>
    </dgm:pt>
    <dgm:pt modelId="{357E3C78-FFDD-4CEF-9739-787AD033D9A3}" type="pres">
      <dgm:prSet presAssocID="{6B5F74A0-E941-40E5-8F21-B9BF44E9DF3D}" presName="text" presStyleLbl="fgAcc0" presStyleIdx="0" presStyleCnt="1">
        <dgm:presLayoutVars>
          <dgm:chPref val="3"/>
        </dgm:presLayoutVars>
      </dgm:prSet>
      <dgm:spPr/>
    </dgm:pt>
    <dgm:pt modelId="{D706D975-8D81-4C91-B4EE-FAAD63E52575}" type="pres">
      <dgm:prSet presAssocID="{6B5F74A0-E941-40E5-8F21-B9BF44E9DF3D}" presName="hierChild2" presStyleCnt="0"/>
      <dgm:spPr/>
    </dgm:pt>
    <dgm:pt modelId="{2A2A79E0-8E71-4415-A2D7-9390508E8A61}" type="pres">
      <dgm:prSet presAssocID="{5F9DC361-4DA5-49C1-B171-69BA87D08109}" presName="Name10" presStyleLbl="parChTrans1D2" presStyleIdx="0" presStyleCnt="2"/>
      <dgm:spPr/>
    </dgm:pt>
    <dgm:pt modelId="{3409F253-7040-4018-83A7-C0C00E3C5599}" type="pres">
      <dgm:prSet presAssocID="{F2271EBC-E6FD-43C2-A8B9-5400C9EB6C2A}" presName="hierRoot2" presStyleCnt="0"/>
      <dgm:spPr/>
    </dgm:pt>
    <dgm:pt modelId="{177DB189-17E5-480E-AEA1-7721D74976A8}" type="pres">
      <dgm:prSet presAssocID="{F2271EBC-E6FD-43C2-A8B9-5400C9EB6C2A}" presName="composite2" presStyleCnt="0"/>
      <dgm:spPr/>
    </dgm:pt>
    <dgm:pt modelId="{1DD1F335-5EF4-4829-AA7C-4C7538E477BB}" type="pres">
      <dgm:prSet presAssocID="{F2271EBC-E6FD-43C2-A8B9-5400C9EB6C2A}" presName="background2" presStyleLbl="node2" presStyleIdx="0" presStyleCnt="2"/>
      <dgm:spPr/>
    </dgm:pt>
    <dgm:pt modelId="{2C77C2B8-7AEA-4B5E-A875-D4F00763B82A}" type="pres">
      <dgm:prSet presAssocID="{F2271EBC-E6FD-43C2-A8B9-5400C9EB6C2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733EFEC-AD6A-4634-8D02-3C2773033501}" type="pres">
      <dgm:prSet presAssocID="{F2271EBC-E6FD-43C2-A8B9-5400C9EB6C2A}" presName="hierChild3" presStyleCnt="0"/>
      <dgm:spPr/>
    </dgm:pt>
    <dgm:pt modelId="{48BBCB8A-749D-4F9D-8F2C-440C7CE1880F}" type="pres">
      <dgm:prSet presAssocID="{98256F2B-86D4-414C-A57D-C478E2185C03}" presName="Name10" presStyleLbl="parChTrans1D2" presStyleIdx="1" presStyleCnt="2"/>
      <dgm:spPr/>
    </dgm:pt>
    <dgm:pt modelId="{9375F125-9351-4E16-9BEB-AF98253C756A}" type="pres">
      <dgm:prSet presAssocID="{5CB8F79A-B1EA-4CE1-81DD-6E2361E47A94}" presName="hierRoot2" presStyleCnt="0"/>
      <dgm:spPr/>
    </dgm:pt>
    <dgm:pt modelId="{0F0287BE-E3E5-4408-8E25-81FA08975A0F}" type="pres">
      <dgm:prSet presAssocID="{5CB8F79A-B1EA-4CE1-81DD-6E2361E47A94}" presName="composite2" presStyleCnt="0"/>
      <dgm:spPr/>
    </dgm:pt>
    <dgm:pt modelId="{E78491DB-B43E-494E-9B4C-C9FEC1EDB41F}" type="pres">
      <dgm:prSet presAssocID="{5CB8F79A-B1EA-4CE1-81DD-6E2361E47A94}" presName="background2" presStyleLbl="node2" presStyleIdx="1" presStyleCnt="2"/>
      <dgm:spPr/>
    </dgm:pt>
    <dgm:pt modelId="{98F38807-4087-44F4-8837-18C29036AAAC}" type="pres">
      <dgm:prSet presAssocID="{5CB8F79A-B1EA-4CE1-81DD-6E2361E47A9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413E9BD-4B68-4F62-805A-0CFDA90D2AC3}" type="pres">
      <dgm:prSet presAssocID="{5CB8F79A-B1EA-4CE1-81DD-6E2361E47A94}" presName="hierChild3" presStyleCnt="0"/>
      <dgm:spPr/>
    </dgm:pt>
  </dgm:ptLst>
  <dgm:cxnLst>
    <dgm:cxn modelId="{FD11E123-72A8-40FE-8B77-443DA5675F4D}" type="presOf" srcId="{F2271EBC-E6FD-43C2-A8B9-5400C9EB6C2A}" destId="{2C77C2B8-7AEA-4B5E-A875-D4F00763B82A}" srcOrd="0" destOrd="0" presId="urn:microsoft.com/office/officeart/2005/8/layout/hierarchy1"/>
    <dgm:cxn modelId="{DB791F29-1605-4F76-B312-70323612B342}" srcId="{F1F1FC9B-2575-4447-BF14-9360D1E9762C}" destId="{6B5F74A0-E941-40E5-8F21-B9BF44E9DF3D}" srcOrd="0" destOrd="0" parTransId="{4B6FA4F7-5284-4B3B-B867-D894C824C6F1}" sibTransId="{43A49984-77F9-4E9B-9314-E51EEA3EBD18}"/>
    <dgm:cxn modelId="{E70DF68A-889C-4648-8463-6BE255CFBA76}" type="presOf" srcId="{F1F1FC9B-2575-4447-BF14-9360D1E9762C}" destId="{32A0338B-F186-4FB2-9A20-13F8CD1B0FBC}" srcOrd="0" destOrd="0" presId="urn:microsoft.com/office/officeart/2005/8/layout/hierarchy1"/>
    <dgm:cxn modelId="{EB49B568-8B04-410B-90A6-1D3898C24884}" type="presOf" srcId="{98256F2B-86D4-414C-A57D-C478E2185C03}" destId="{48BBCB8A-749D-4F9D-8F2C-440C7CE1880F}" srcOrd="0" destOrd="0" presId="urn:microsoft.com/office/officeart/2005/8/layout/hierarchy1"/>
    <dgm:cxn modelId="{DE268087-D48C-4777-9145-4C6E9D3DFE4D}" type="presOf" srcId="{6B5F74A0-E941-40E5-8F21-B9BF44E9DF3D}" destId="{357E3C78-FFDD-4CEF-9739-787AD033D9A3}" srcOrd="0" destOrd="0" presId="urn:microsoft.com/office/officeart/2005/8/layout/hierarchy1"/>
    <dgm:cxn modelId="{62D963A6-0506-4A6F-9B2D-143F0647D8EB}" srcId="{6B5F74A0-E941-40E5-8F21-B9BF44E9DF3D}" destId="{5CB8F79A-B1EA-4CE1-81DD-6E2361E47A94}" srcOrd="1" destOrd="0" parTransId="{98256F2B-86D4-414C-A57D-C478E2185C03}" sibTransId="{77FAC43D-1CA4-4A9F-9F59-63FF242459B4}"/>
    <dgm:cxn modelId="{4B93AACD-5583-4E3B-8B7E-243C2D4E9126}" type="presOf" srcId="{5F9DC361-4DA5-49C1-B171-69BA87D08109}" destId="{2A2A79E0-8E71-4415-A2D7-9390508E8A61}" srcOrd="0" destOrd="0" presId="urn:microsoft.com/office/officeart/2005/8/layout/hierarchy1"/>
    <dgm:cxn modelId="{99A53562-947D-4CB5-8546-6A27D7FC146E}" srcId="{6B5F74A0-E941-40E5-8F21-B9BF44E9DF3D}" destId="{F2271EBC-E6FD-43C2-A8B9-5400C9EB6C2A}" srcOrd="0" destOrd="0" parTransId="{5F9DC361-4DA5-49C1-B171-69BA87D08109}" sibTransId="{68DDE19B-ADA0-4D19-940D-3D762B12426C}"/>
    <dgm:cxn modelId="{F7EA570C-DE15-431C-A28D-3465F4D3456B}" type="presOf" srcId="{5CB8F79A-B1EA-4CE1-81DD-6E2361E47A94}" destId="{98F38807-4087-44F4-8837-18C29036AAAC}" srcOrd="0" destOrd="0" presId="urn:microsoft.com/office/officeart/2005/8/layout/hierarchy1"/>
    <dgm:cxn modelId="{E326BEFA-AF48-48F0-99CD-9D4ACB9477A4}" type="presParOf" srcId="{32A0338B-F186-4FB2-9A20-13F8CD1B0FBC}" destId="{8AEEA5DD-676D-49F1-BEF4-27679F1A6D0E}" srcOrd="0" destOrd="0" presId="urn:microsoft.com/office/officeart/2005/8/layout/hierarchy1"/>
    <dgm:cxn modelId="{11587964-A1DB-4C63-ACB0-BB417071293D}" type="presParOf" srcId="{8AEEA5DD-676D-49F1-BEF4-27679F1A6D0E}" destId="{27FA0246-5D58-4275-BD5D-A681B8750FC3}" srcOrd="0" destOrd="0" presId="urn:microsoft.com/office/officeart/2005/8/layout/hierarchy1"/>
    <dgm:cxn modelId="{4AFE062C-312D-465B-9DB7-2696574CDFB2}" type="presParOf" srcId="{27FA0246-5D58-4275-BD5D-A681B8750FC3}" destId="{EDE0D5C1-5DA6-4209-A4E5-CCEE5B4189B7}" srcOrd="0" destOrd="0" presId="urn:microsoft.com/office/officeart/2005/8/layout/hierarchy1"/>
    <dgm:cxn modelId="{FC72AA38-6A3A-4556-8A9F-726D64BF0794}" type="presParOf" srcId="{27FA0246-5D58-4275-BD5D-A681B8750FC3}" destId="{357E3C78-FFDD-4CEF-9739-787AD033D9A3}" srcOrd="1" destOrd="0" presId="urn:microsoft.com/office/officeart/2005/8/layout/hierarchy1"/>
    <dgm:cxn modelId="{63AB89D5-3985-4DC8-89D9-7C35CE482508}" type="presParOf" srcId="{8AEEA5DD-676D-49F1-BEF4-27679F1A6D0E}" destId="{D706D975-8D81-4C91-B4EE-FAAD63E52575}" srcOrd="1" destOrd="0" presId="urn:microsoft.com/office/officeart/2005/8/layout/hierarchy1"/>
    <dgm:cxn modelId="{30C2F3B2-F51A-4CDA-A5CC-85AB36D48637}" type="presParOf" srcId="{D706D975-8D81-4C91-B4EE-FAAD63E52575}" destId="{2A2A79E0-8E71-4415-A2D7-9390508E8A61}" srcOrd="0" destOrd="0" presId="urn:microsoft.com/office/officeart/2005/8/layout/hierarchy1"/>
    <dgm:cxn modelId="{C1EF112F-7FAC-4A7C-B73C-6B65D93B618D}" type="presParOf" srcId="{D706D975-8D81-4C91-B4EE-FAAD63E52575}" destId="{3409F253-7040-4018-83A7-C0C00E3C5599}" srcOrd="1" destOrd="0" presId="urn:microsoft.com/office/officeart/2005/8/layout/hierarchy1"/>
    <dgm:cxn modelId="{098FB9F6-5321-4A60-A36F-6ABB7361D0F6}" type="presParOf" srcId="{3409F253-7040-4018-83A7-C0C00E3C5599}" destId="{177DB189-17E5-480E-AEA1-7721D74976A8}" srcOrd="0" destOrd="0" presId="urn:microsoft.com/office/officeart/2005/8/layout/hierarchy1"/>
    <dgm:cxn modelId="{90582C93-7D89-4F73-A748-CB0B8DBABEDF}" type="presParOf" srcId="{177DB189-17E5-480E-AEA1-7721D74976A8}" destId="{1DD1F335-5EF4-4829-AA7C-4C7538E477BB}" srcOrd="0" destOrd="0" presId="urn:microsoft.com/office/officeart/2005/8/layout/hierarchy1"/>
    <dgm:cxn modelId="{65A0C0D9-4164-43AA-9D3D-7BC5F8048701}" type="presParOf" srcId="{177DB189-17E5-480E-AEA1-7721D74976A8}" destId="{2C77C2B8-7AEA-4B5E-A875-D4F00763B82A}" srcOrd="1" destOrd="0" presId="urn:microsoft.com/office/officeart/2005/8/layout/hierarchy1"/>
    <dgm:cxn modelId="{69F0666B-4F70-4409-9506-927E97932E3C}" type="presParOf" srcId="{3409F253-7040-4018-83A7-C0C00E3C5599}" destId="{A733EFEC-AD6A-4634-8D02-3C2773033501}" srcOrd="1" destOrd="0" presId="urn:microsoft.com/office/officeart/2005/8/layout/hierarchy1"/>
    <dgm:cxn modelId="{36D51F3A-D164-4B3C-B60E-EF3EDDAA0FEF}" type="presParOf" srcId="{D706D975-8D81-4C91-B4EE-FAAD63E52575}" destId="{48BBCB8A-749D-4F9D-8F2C-440C7CE1880F}" srcOrd="2" destOrd="0" presId="urn:microsoft.com/office/officeart/2005/8/layout/hierarchy1"/>
    <dgm:cxn modelId="{2833BC9F-25ED-4BED-8F06-F7E5CA1AFFB3}" type="presParOf" srcId="{D706D975-8D81-4C91-B4EE-FAAD63E52575}" destId="{9375F125-9351-4E16-9BEB-AF98253C756A}" srcOrd="3" destOrd="0" presId="urn:microsoft.com/office/officeart/2005/8/layout/hierarchy1"/>
    <dgm:cxn modelId="{69EA013F-6749-49CE-932F-7B4093FCA5FE}" type="presParOf" srcId="{9375F125-9351-4E16-9BEB-AF98253C756A}" destId="{0F0287BE-E3E5-4408-8E25-81FA08975A0F}" srcOrd="0" destOrd="0" presId="urn:microsoft.com/office/officeart/2005/8/layout/hierarchy1"/>
    <dgm:cxn modelId="{040A4BF7-0393-485C-BFBF-904B6A4E2C04}" type="presParOf" srcId="{0F0287BE-E3E5-4408-8E25-81FA08975A0F}" destId="{E78491DB-B43E-494E-9B4C-C9FEC1EDB41F}" srcOrd="0" destOrd="0" presId="urn:microsoft.com/office/officeart/2005/8/layout/hierarchy1"/>
    <dgm:cxn modelId="{6A944CE9-8C07-439C-824E-56012A31078C}" type="presParOf" srcId="{0F0287BE-E3E5-4408-8E25-81FA08975A0F}" destId="{98F38807-4087-44F4-8837-18C29036AAAC}" srcOrd="1" destOrd="0" presId="urn:microsoft.com/office/officeart/2005/8/layout/hierarchy1"/>
    <dgm:cxn modelId="{021C5C3D-1659-4655-AEA7-76D5A562DC1D}" type="presParOf" srcId="{9375F125-9351-4E16-9BEB-AF98253C756A}" destId="{A413E9BD-4B68-4F62-805A-0CFDA90D2A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F1FC9B-2575-4447-BF14-9360D1E976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6B5F74A0-E941-40E5-8F21-B9BF44E9DF3D}">
      <dgm:prSet phldrT="[Text]"/>
      <dgm:spPr/>
      <dgm:t>
        <a:bodyPr/>
        <a:lstStyle/>
        <a:p>
          <a:pPr rtl="1"/>
          <a:r>
            <a:rPr lang="ar-EG" dirty="0" smtClean="0"/>
            <a:t>المناخ الخارجي</a:t>
          </a:r>
          <a:endParaRPr lang="ar-EG" dirty="0"/>
        </a:p>
      </dgm:t>
    </dgm:pt>
    <dgm:pt modelId="{4B6FA4F7-5284-4B3B-B867-D894C824C6F1}" type="parTrans" cxnId="{DB791F29-1605-4F76-B312-70323612B342}">
      <dgm:prSet/>
      <dgm:spPr/>
      <dgm:t>
        <a:bodyPr/>
        <a:lstStyle/>
        <a:p>
          <a:pPr rtl="1"/>
          <a:endParaRPr lang="ar-EG"/>
        </a:p>
      </dgm:t>
    </dgm:pt>
    <dgm:pt modelId="{43A49984-77F9-4E9B-9314-E51EEA3EBD18}" type="sibTrans" cxnId="{DB791F29-1605-4F76-B312-70323612B342}">
      <dgm:prSet/>
      <dgm:spPr/>
      <dgm:t>
        <a:bodyPr/>
        <a:lstStyle/>
        <a:p>
          <a:pPr rtl="1"/>
          <a:endParaRPr lang="ar-EG"/>
        </a:p>
      </dgm:t>
    </dgm:pt>
    <dgm:pt modelId="{F2271EBC-E6FD-43C2-A8B9-5400C9EB6C2A}">
      <dgm:prSet phldrT="[Text]"/>
      <dgm:spPr/>
      <dgm:t>
        <a:bodyPr/>
        <a:lstStyle/>
        <a:p>
          <a:pPr rtl="1"/>
          <a:r>
            <a:rPr lang="ar-EG" dirty="0" smtClean="0"/>
            <a:t>البيئة البشرية</a:t>
          </a:r>
          <a:endParaRPr lang="ar-EG" dirty="0"/>
        </a:p>
      </dgm:t>
    </dgm:pt>
    <dgm:pt modelId="{5F9DC361-4DA5-49C1-B171-69BA87D08109}" type="parTrans" cxnId="{99A53562-947D-4CB5-8546-6A27D7FC146E}">
      <dgm:prSet/>
      <dgm:spPr/>
      <dgm:t>
        <a:bodyPr/>
        <a:lstStyle/>
        <a:p>
          <a:pPr rtl="1"/>
          <a:endParaRPr lang="ar-EG"/>
        </a:p>
      </dgm:t>
    </dgm:pt>
    <dgm:pt modelId="{68DDE19B-ADA0-4D19-940D-3D762B12426C}" type="sibTrans" cxnId="{99A53562-947D-4CB5-8546-6A27D7FC146E}">
      <dgm:prSet/>
      <dgm:spPr/>
      <dgm:t>
        <a:bodyPr/>
        <a:lstStyle/>
        <a:p>
          <a:pPr rtl="1"/>
          <a:endParaRPr lang="ar-EG"/>
        </a:p>
      </dgm:t>
    </dgm:pt>
    <dgm:pt modelId="{5CB8F79A-B1EA-4CE1-81DD-6E2361E47A94}">
      <dgm:prSet phldrT="[Text]"/>
      <dgm:spPr/>
      <dgm:t>
        <a:bodyPr/>
        <a:lstStyle/>
        <a:p>
          <a:pPr rtl="1"/>
          <a:r>
            <a:rPr lang="ar-EG" dirty="0" smtClean="0"/>
            <a:t>الجو المحيط</a:t>
          </a:r>
          <a:endParaRPr lang="ar-EG" dirty="0"/>
        </a:p>
      </dgm:t>
    </dgm:pt>
    <dgm:pt modelId="{98256F2B-86D4-414C-A57D-C478E2185C03}" type="parTrans" cxnId="{62D963A6-0506-4A6F-9B2D-143F0647D8EB}">
      <dgm:prSet/>
      <dgm:spPr/>
      <dgm:t>
        <a:bodyPr/>
        <a:lstStyle/>
        <a:p>
          <a:pPr rtl="1"/>
          <a:endParaRPr lang="ar-EG"/>
        </a:p>
      </dgm:t>
    </dgm:pt>
    <dgm:pt modelId="{77FAC43D-1CA4-4A9F-9F59-63FF242459B4}" type="sibTrans" cxnId="{62D963A6-0506-4A6F-9B2D-143F0647D8EB}">
      <dgm:prSet/>
      <dgm:spPr/>
      <dgm:t>
        <a:bodyPr/>
        <a:lstStyle/>
        <a:p>
          <a:pPr rtl="1"/>
          <a:endParaRPr lang="ar-EG"/>
        </a:p>
      </dgm:t>
    </dgm:pt>
    <dgm:pt modelId="{32A0338B-F186-4FB2-9A20-13F8CD1B0FBC}" type="pres">
      <dgm:prSet presAssocID="{F1F1FC9B-2575-4447-BF14-9360D1E976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EEA5DD-676D-49F1-BEF4-27679F1A6D0E}" type="pres">
      <dgm:prSet presAssocID="{6B5F74A0-E941-40E5-8F21-B9BF44E9DF3D}" presName="hierRoot1" presStyleCnt="0"/>
      <dgm:spPr/>
    </dgm:pt>
    <dgm:pt modelId="{27FA0246-5D58-4275-BD5D-A681B8750FC3}" type="pres">
      <dgm:prSet presAssocID="{6B5F74A0-E941-40E5-8F21-B9BF44E9DF3D}" presName="composite" presStyleCnt="0"/>
      <dgm:spPr/>
    </dgm:pt>
    <dgm:pt modelId="{EDE0D5C1-5DA6-4209-A4E5-CCEE5B4189B7}" type="pres">
      <dgm:prSet presAssocID="{6B5F74A0-E941-40E5-8F21-B9BF44E9DF3D}" presName="background" presStyleLbl="node0" presStyleIdx="0" presStyleCnt="1"/>
      <dgm:spPr/>
    </dgm:pt>
    <dgm:pt modelId="{357E3C78-FFDD-4CEF-9739-787AD033D9A3}" type="pres">
      <dgm:prSet presAssocID="{6B5F74A0-E941-40E5-8F21-B9BF44E9DF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D706D975-8D81-4C91-B4EE-FAAD63E52575}" type="pres">
      <dgm:prSet presAssocID="{6B5F74A0-E941-40E5-8F21-B9BF44E9DF3D}" presName="hierChild2" presStyleCnt="0"/>
      <dgm:spPr/>
    </dgm:pt>
    <dgm:pt modelId="{2A2A79E0-8E71-4415-A2D7-9390508E8A61}" type="pres">
      <dgm:prSet presAssocID="{5F9DC361-4DA5-49C1-B171-69BA87D08109}" presName="Name10" presStyleLbl="parChTrans1D2" presStyleIdx="0" presStyleCnt="2"/>
      <dgm:spPr/>
    </dgm:pt>
    <dgm:pt modelId="{3409F253-7040-4018-83A7-C0C00E3C5599}" type="pres">
      <dgm:prSet presAssocID="{F2271EBC-E6FD-43C2-A8B9-5400C9EB6C2A}" presName="hierRoot2" presStyleCnt="0"/>
      <dgm:spPr/>
    </dgm:pt>
    <dgm:pt modelId="{177DB189-17E5-480E-AEA1-7721D74976A8}" type="pres">
      <dgm:prSet presAssocID="{F2271EBC-E6FD-43C2-A8B9-5400C9EB6C2A}" presName="composite2" presStyleCnt="0"/>
      <dgm:spPr/>
    </dgm:pt>
    <dgm:pt modelId="{1DD1F335-5EF4-4829-AA7C-4C7538E477BB}" type="pres">
      <dgm:prSet presAssocID="{F2271EBC-E6FD-43C2-A8B9-5400C9EB6C2A}" presName="background2" presStyleLbl="node2" presStyleIdx="0" presStyleCnt="2"/>
      <dgm:spPr/>
    </dgm:pt>
    <dgm:pt modelId="{2C77C2B8-7AEA-4B5E-A875-D4F00763B82A}" type="pres">
      <dgm:prSet presAssocID="{F2271EBC-E6FD-43C2-A8B9-5400C9EB6C2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733EFEC-AD6A-4634-8D02-3C2773033501}" type="pres">
      <dgm:prSet presAssocID="{F2271EBC-E6FD-43C2-A8B9-5400C9EB6C2A}" presName="hierChild3" presStyleCnt="0"/>
      <dgm:spPr/>
    </dgm:pt>
    <dgm:pt modelId="{48BBCB8A-749D-4F9D-8F2C-440C7CE1880F}" type="pres">
      <dgm:prSet presAssocID="{98256F2B-86D4-414C-A57D-C478E2185C03}" presName="Name10" presStyleLbl="parChTrans1D2" presStyleIdx="1" presStyleCnt="2"/>
      <dgm:spPr/>
    </dgm:pt>
    <dgm:pt modelId="{9375F125-9351-4E16-9BEB-AF98253C756A}" type="pres">
      <dgm:prSet presAssocID="{5CB8F79A-B1EA-4CE1-81DD-6E2361E47A94}" presName="hierRoot2" presStyleCnt="0"/>
      <dgm:spPr/>
    </dgm:pt>
    <dgm:pt modelId="{0F0287BE-E3E5-4408-8E25-81FA08975A0F}" type="pres">
      <dgm:prSet presAssocID="{5CB8F79A-B1EA-4CE1-81DD-6E2361E47A94}" presName="composite2" presStyleCnt="0"/>
      <dgm:spPr/>
    </dgm:pt>
    <dgm:pt modelId="{E78491DB-B43E-494E-9B4C-C9FEC1EDB41F}" type="pres">
      <dgm:prSet presAssocID="{5CB8F79A-B1EA-4CE1-81DD-6E2361E47A94}" presName="background2" presStyleLbl="node2" presStyleIdx="1" presStyleCnt="2"/>
      <dgm:spPr/>
    </dgm:pt>
    <dgm:pt modelId="{98F38807-4087-44F4-8837-18C29036AAAC}" type="pres">
      <dgm:prSet presAssocID="{5CB8F79A-B1EA-4CE1-81DD-6E2361E47A9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413E9BD-4B68-4F62-805A-0CFDA90D2AC3}" type="pres">
      <dgm:prSet presAssocID="{5CB8F79A-B1EA-4CE1-81DD-6E2361E47A94}" presName="hierChild3" presStyleCnt="0"/>
      <dgm:spPr/>
    </dgm:pt>
  </dgm:ptLst>
  <dgm:cxnLst>
    <dgm:cxn modelId="{13193069-D0F6-446F-A80C-CDA13158D9DB}" type="presOf" srcId="{98256F2B-86D4-414C-A57D-C478E2185C03}" destId="{48BBCB8A-749D-4F9D-8F2C-440C7CE1880F}" srcOrd="0" destOrd="0" presId="urn:microsoft.com/office/officeart/2005/8/layout/hierarchy1"/>
    <dgm:cxn modelId="{DB791F29-1605-4F76-B312-70323612B342}" srcId="{F1F1FC9B-2575-4447-BF14-9360D1E9762C}" destId="{6B5F74A0-E941-40E5-8F21-B9BF44E9DF3D}" srcOrd="0" destOrd="0" parTransId="{4B6FA4F7-5284-4B3B-B867-D894C824C6F1}" sibTransId="{43A49984-77F9-4E9B-9314-E51EEA3EBD18}"/>
    <dgm:cxn modelId="{62D963A6-0506-4A6F-9B2D-143F0647D8EB}" srcId="{6B5F74A0-E941-40E5-8F21-B9BF44E9DF3D}" destId="{5CB8F79A-B1EA-4CE1-81DD-6E2361E47A94}" srcOrd="1" destOrd="0" parTransId="{98256F2B-86D4-414C-A57D-C478E2185C03}" sibTransId="{77FAC43D-1CA4-4A9F-9F59-63FF242459B4}"/>
    <dgm:cxn modelId="{F1C598A6-4D61-4A89-B58F-A8378F2B83A4}" type="presOf" srcId="{5F9DC361-4DA5-49C1-B171-69BA87D08109}" destId="{2A2A79E0-8E71-4415-A2D7-9390508E8A61}" srcOrd="0" destOrd="0" presId="urn:microsoft.com/office/officeart/2005/8/layout/hierarchy1"/>
    <dgm:cxn modelId="{99A53562-947D-4CB5-8546-6A27D7FC146E}" srcId="{6B5F74A0-E941-40E5-8F21-B9BF44E9DF3D}" destId="{F2271EBC-E6FD-43C2-A8B9-5400C9EB6C2A}" srcOrd="0" destOrd="0" parTransId="{5F9DC361-4DA5-49C1-B171-69BA87D08109}" sibTransId="{68DDE19B-ADA0-4D19-940D-3D762B12426C}"/>
    <dgm:cxn modelId="{BAA4F871-73B7-4D00-B017-965172998964}" type="presOf" srcId="{5CB8F79A-B1EA-4CE1-81DD-6E2361E47A94}" destId="{98F38807-4087-44F4-8837-18C29036AAAC}" srcOrd="0" destOrd="0" presId="urn:microsoft.com/office/officeart/2005/8/layout/hierarchy1"/>
    <dgm:cxn modelId="{A461306B-F0A1-4C14-AEBA-0D7951845999}" type="presOf" srcId="{F1F1FC9B-2575-4447-BF14-9360D1E9762C}" destId="{32A0338B-F186-4FB2-9A20-13F8CD1B0FBC}" srcOrd="0" destOrd="0" presId="urn:microsoft.com/office/officeart/2005/8/layout/hierarchy1"/>
    <dgm:cxn modelId="{68B998DC-D70B-4577-AF15-B2144E702F4C}" type="presOf" srcId="{6B5F74A0-E941-40E5-8F21-B9BF44E9DF3D}" destId="{357E3C78-FFDD-4CEF-9739-787AD033D9A3}" srcOrd="0" destOrd="0" presId="urn:microsoft.com/office/officeart/2005/8/layout/hierarchy1"/>
    <dgm:cxn modelId="{B7481C9A-73A6-4F3A-8ED4-EAC8C32E4A98}" type="presOf" srcId="{F2271EBC-E6FD-43C2-A8B9-5400C9EB6C2A}" destId="{2C77C2B8-7AEA-4B5E-A875-D4F00763B82A}" srcOrd="0" destOrd="0" presId="urn:microsoft.com/office/officeart/2005/8/layout/hierarchy1"/>
    <dgm:cxn modelId="{FF9C8E62-F46A-4565-B64C-0CD33DB5A96C}" type="presParOf" srcId="{32A0338B-F186-4FB2-9A20-13F8CD1B0FBC}" destId="{8AEEA5DD-676D-49F1-BEF4-27679F1A6D0E}" srcOrd="0" destOrd="0" presId="urn:microsoft.com/office/officeart/2005/8/layout/hierarchy1"/>
    <dgm:cxn modelId="{E3643E59-54B7-4AE2-867F-73AE0D14712F}" type="presParOf" srcId="{8AEEA5DD-676D-49F1-BEF4-27679F1A6D0E}" destId="{27FA0246-5D58-4275-BD5D-A681B8750FC3}" srcOrd="0" destOrd="0" presId="urn:microsoft.com/office/officeart/2005/8/layout/hierarchy1"/>
    <dgm:cxn modelId="{AF4884E5-DC2C-48BE-AA5F-6DD7CC691B17}" type="presParOf" srcId="{27FA0246-5D58-4275-BD5D-A681B8750FC3}" destId="{EDE0D5C1-5DA6-4209-A4E5-CCEE5B4189B7}" srcOrd="0" destOrd="0" presId="urn:microsoft.com/office/officeart/2005/8/layout/hierarchy1"/>
    <dgm:cxn modelId="{989FF8D8-9470-4E1E-BA7A-36546737DD41}" type="presParOf" srcId="{27FA0246-5D58-4275-BD5D-A681B8750FC3}" destId="{357E3C78-FFDD-4CEF-9739-787AD033D9A3}" srcOrd="1" destOrd="0" presId="urn:microsoft.com/office/officeart/2005/8/layout/hierarchy1"/>
    <dgm:cxn modelId="{FF75853F-396A-4260-BD6B-74B165C49786}" type="presParOf" srcId="{8AEEA5DD-676D-49F1-BEF4-27679F1A6D0E}" destId="{D706D975-8D81-4C91-B4EE-FAAD63E52575}" srcOrd="1" destOrd="0" presId="urn:microsoft.com/office/officeart/2005/8/layout/hierarchy1"/>
    <dgm:cxn modelId="{934702FB-9DD0-4000-BD54-FEE8F477256B}" type="presParOf" srcId="{D706D975-8D81-4C91-B4EE-FAAD63E52575}" destId="{2A2A79E0-8E71-4415-A2D7-9390508E8A61}" srcOrd="0" destOrd="0" presId="urn:microsoft.com/office/officeart/2005/8/layout/hierarchy1"/>
    <dgm:cxn modelId="{1D150321-992C-4826-B49D-F05381560D13}" type="presParOf" srcId="{D706D975-8D81-4C91-B4EE-FAAD63E52575}" destId="{3409F253-7040-4018-83A7-C0C00E3C5599}" srcOrd="1" destOrd="0" presId="urn:microsoft.com/office/officeart/2005/8/layout/hierarchy1"/>
    <dgm:cxn modelId="{AA58C8CD-E5A1-4122-8757-1331ACC359F4}" type="presParOf" srcId="{3409F253-7040-4018-83A7-C0C00E3C5599}" destId="{177DB189-17E5-480E-AEA1-7721D74976A8}" srcOrd="0" destOrd="0" presId="urn:microsoft.com/office/officeart/2005/8/layout/hierarchy1"/>
    <dgm:cxn modelId="{C83265D1-8E22-49D9-9486-B6620FC7E4F5}" type="presParOf" srcId="{177DB189-17E5-480E-AEA1-7721D74976A8}" destId="{1DD1F335-5EF4-4829-AA7C-4C7538E477BB}" srcOrd="0" destOrd="0" presId="urn:microsoft.com/office/officeart/2005/8/layout/hierarchy1"/>
    <dgm:cxn modelId="{F6569A5C-AFAA-404C-8019-2220497EAD3A}" type="presParOf" srcId="{177DB189-17E5-480E-AEA1-7721D74976A8}" destId="{2C77C2B8-7AEA-4B5E-A875-D4F00763B82A}" srcOrd="1" destOrd="0" presId="urn:microsoft.com/office/officeart/2005/8/layout/hierarchy1"/>
    <dgm:cxn modelId="{A2A0BE18-0D91-4840-8E27-F6992149E3E5}" type="presParOf" srcId="{3409F253-7040-4018-83A7-C0C00E3C5599}" destId="{A733EFEC-AD6A-4634-8D02-3C2773033501}" srcOrd="1" destOrd="0" presId="urn:microsoft.com/office/officeart/2005/8/layout/hierarchy1"/>
    <dgm:cxn modelId="{984E34E1-924C-4394-AC6B-7E86CEE31B57}" type="presParOf" srcId="{D706D975-8D81-4C91-B4EE-FAAD63E52575}" destId="{48BBCB8A-749D-4F9D-8F2C-440C7CE1880F}" srcOrd="2" destOrd="0" presId="urn:microsoft.com/office/officeart/2005/8/layout/hierarchy1"/>
    <dgm:cxn modelId="{9BC97B67-3F08-4F82-ABC5-4116D9F8948B}" type="presParOf" srcId="{D706D975-8D81-4C91-B4EE-FAAD63E52575}" destId="{9375F125-9351-4E16-9BEB-AF98253C756A}" srcOrd="3" destOrd="0" presId="urn:microsoft.com/office/officeart/2005/8/layout/hierarchy1"/>
    <dgm:cxn modelId="{D6407658-823C-4466-BA7D-858D743A722C}" type="presParOf" srcId="{9375F125-9351-4E16-9BEB-AF98253C756A}" destId="{0F0287BE-E3E5-4408-8E25-81FA08975A0F}" srcOrd="0" destOrd="0" presId="urn:microsoft.com/office/officeart/2005/8/layout/hierarchy1"/>
    <dgm:cxn modelId="{203AA63F-1E3A-4055-94BD-F3BBC4AB980B}" type="presParOf" srcId="{0F0287BE-E3E5-4408-8E25-81FA08975A0F}" destId="{E78491DB-B43E-494E-9B4C-C9FEC1EDB41F}" srcOrd="0" destOrd="0" presId="urn:microsoft.com/office/officeart/2005/8/layout/hierarchy1"/>
    <dgm:cxn modelId="{FCE3B786-0E5A-45EE-B8BD-4A3A04A2A842}" type="presParOf" srcId="{0F0287BE-E3E5-4408-8E25-81FA08975A0F}" destId="{98F38807-4087-44F4-8837-18C29036AAAC}" srcOrd="1" destOrd="0" presId="urn:microsoft.com/office/officeart/2005/8/layout/hierarchy1"/>
    <dgm:cxn modelId="{B5CC9D7E-1C6B-46A5-8B34-73E82AA7960F}" type="presParOf" srcId="{9375F125-9351-4E16-9BEB-AF98253C756A}" destId="{A413E9BD-4B68-4F62-805A-0CFDA90D2A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F1FC9B-2575-4447-BF14-9360D1E976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6B5F74A0-E941-40E5-8F21-B9BF44E9DF3D}">
      <dgm:prSet phldrT="[Text]"/>
      <dgm:spPr/>
      <dgm:t>
        <a:bodyPr/>
        <a:lstStyle/>
        <a:p>
          <a:pPr rtl="1"/>
          <a:r>
            <a:rPr lang="ar-EG" dirty="0" smtClean="0"/>
            <a:t>المناخ الداخلي</a:t>
          </a:r>
          <a:endParaRPr lang="ar-EG" dirty="0"/>
        </a:p>
      </dgm:t>
    </dgm:pt>
    <dgm:pt modelId="{4B6FA4F7-5284-4B3B-B867-D894C824C6F1}" type="parTrans" cxnId="{DB791F29-1605-4F76-B312-70323612B342}">
      <dgm:prSet/>
      <dgm:spPr/>
      <dgm:t>
        <a:bodyPr/>
        <a:lstStyle/>
        <a:p>
          <a:pPr rtl="1"/>
          <a:endParaRPr lang="ar-EG"/>
        </a:p>
      </dgm:t>
    </dgm:pt>
    <dgm:pt modelId="{43A49984-77F9-4E9B-9314-E51EEA3EBD18}" type="sibTrans" cxnId="{DB791F29-1605-4F76-B312-70323612B342}">
      <dgm:prSet/>
      <dgm:spPr/>
      <dgm:t>
        <a:bodyPr/>
        <a:lstStyle/>
        <a:p>
          <a:pPr rtl="1"/>
          <a:endParaRPr lang="ar-EG"/>
        </a:p>
      </dgm:t>
    </dgm:pt>
    <dgm:pt modelId="{F2271EBC-E6FD-43C2-A8B9-5400C9EB6C2A}">
      <dgm:prSet phldrT="[Text]"/>
      <dgm:spPr/>
      <dgm:t>
        <a:bodyPr/>
        <a:lstStyle/>
        <a:p>
          <a:pPr rtl="1"/>
          <a:r>
            <a:rPr lang="ar-EG" dirty="0" smtClean="0"/>
            <a:t>اللعب </a:t>
          </a:r>
          <a:r>
            <a:rPr lang="ar-EG" dirty="0" err="1" smtClean="0"/>
            <a:t>بالافكار</a:t>
          </a:r>
          <a:endParaRPr lang="ar-EG" dirty="0"/>
        </a:p>
      </dgm:t>
    </dgm:pt>
    <dgm:pt modelId="{5F9DC361-4DA5-49C1-B171-69BA87D08109}" type="parTrans" cxnId="{99A53562-947D-4CB5-8546-6A27D7FC146E}">
      <dgm:prSet/>
      <dgm:spPr/>
      <dgm:t>
        <a:bodyPr/>
        <a:lstStyle/>
        <a:p>
          <a:pPr rtl="1"/>
          <a:endParaRPr lang="ar-EG"/>
        </a:p>
      </dgm:t>
    </dgm:pt>
    <dgm:pt modelId="{68DDE19B-ADA0-4D19-940D-3D762B12426C}" type="sibTrans" cxnId="{99A53562-947D-4CB5-8546-6A27D7FC146E}">
      <dgm:prSet/>
      <dgm:spPr/>
      <dgm:t>
        <a:bodyPr/>
        <a:lstStyle/>
        <a:p>
          <a:pPr rtl="1"/>
          <a:endParaRPr lang="ar-EG"/>
        </a:p>
      </dgm:t>
    </dgm:pt>
    <dgm:pt modelId="{5CB8F79A-B1EA-4CE1-81DD-6E2361E47A94}">
      <dgm:prSet phldrT="[Text]"/>
      <dgm:spPr/>
      <dgm:t>
        <a:bodyPr/>
        <a:lstStyle/>
        <a:p>
          <a:pPr rtl="1"/>
          <a:r>
            <a:rPr lang="ar-EG" dirty="0" smtClean="0"/>
            <a:t>الفضول</a:t>
          </a:r>
          <a:endParaRPr lang="ar-EG" dirty="0"/>
        </a:p>
      </dgm:t>
    </dgm:pt>
    <dgm:pt modelId="{98256F2B-86D4-414C-A57D-C478E2185C03}" type="parTrans" cxnId="{62D963A6-0506-4A6F-9B2D-143F0647D8EB}">
      <dgm:prSet/>
      <dgm:spPr/>
      <dgm:t>
        <a:bodyPr/>
        <a:lstStyle/>
        <a:p>
          <a:pPr rtl="1"/>
          <a:endParaRPr lang="ar-EG"/>
        </a:p>
      </dgm:t>
    </dgm:pt>
    <dgm:pt modelId="{77FAC43D-1CA4-4A9F-9F59-63FF242459B4}" type="sibTrans" cxnId="{62D963A6-0506-4A6F-9B2D-143F0647D8EB}">
      <dgm:prSet/>
      <dgm:spPr/>
      <dgm:t>
        <a:bodyPr/>
        <a:lstStyle/>
        <a:p>
          <a:pPr rtl="1"/>
          <a:endParaRPr lang="ar-EG"/>
        </a:p>
      </dgm:t>
    </dgm:pt>
    <dgm:pt modelId="{68DEF79E-9DB2-4582-BF47-ED745F913C47}">
      <dgm:prSet/>
      <dgm:spPr/>
      <dgm:t>
        <a:bodyPr/>
        <a:lstStyle/>
        <a:p>
          <a:pPr rtl="1"/>
          <a:r>
            <a:rPr lang="ar-EG" dirty="0" smtClean="0"/>
            <a:t>المخاطرة</a:t>
          </a:r>
          <a:endParaRPr lang="ar-EG" dirty="0"/>
        </a:p>
      </dgm:t>
    </dgm:pt>
    <dgm:pt modelId="{7843103B-C81A-4516-839F-EBD01CAEA922}" type="parTrans" cxnId="{87FA8856-00C0-4716-9046-F755DE038738}">
      <dgm:prSet/>
      <dgm:spPr/>
    </dgm:pt>
    <dgm:pt modelId="{A6B2F86A-1D90-4549-B948-C82595131B70}" type="sibTrans" cxnId="{87FA8856-00C0-4716-9046-F755DE038738}">
      <dgm:prSet/>
      <dgm:spPr/>
    </dgm:pt>
    <dgm:pt modelId="{1EBA427B-F3FD-4BB2-B121-50B8CCCDAEC6}">
      <dgm:prSet/>
      <dgm:spPr/>
      <dgm:t>
        <a:bodyPr/>
        <a:lstStyle/>
        <a:p>
          <a:pPr rtl="1"/>
          <a:r>
            <a:rPr lang="ar-EG" dirty="0" smtClean="0"/>
            <a:t>المثابرة</a:t>
          </a:r>
          <a:endParaRPr lang="ar-EG" dirty="0"/>
        </a:p>
      </dgm:t>
    </dgm:pt>
    <dgm:pt modelId="{4C9D8A9A-E199-40F9-83D4-9D4AA92D6882}" type="parTrans" cxnId="{4DC30EEB-252E-4DF2-9B8C-5D84004D5884}">
      <dgm:prSet/>
      <dgm:spPr/>
    </dgm:pt>
    <dgm:pt modelId="{BB496E6D-9252-4ADC-8DC5-7BC56921C990}" type="sibTrans" cxnId="{4DC30EEB-252E-4DF2-9B8C-5D84004D5884}">
      <dgm:prSet/>
      <dgm:spPr/>
    </dgm:pt>
    <dgm:pt modelId="{B4AC5604-044D-4642-AFE7-EE65FA21B683}">
      <dgm:prSet/>
      <dgm:spPr/>
      <dgm:t>
        <a:bodyPr/>
        <a:lstStyle/>
        <a:p>
          <a:pPr rtl="1"/>
          <a:r>
            <a:rPr lang="ar-EG" dirty="0" smtClean="0"/>
            <a:t>الاستقلال</a:t>
          </a:r>
          <a:endParaRPr lang="ar-EG" dirty="0"/>
        </a:p>
      </dgm:t>
    </dgm:pt>
    <dgm:pt modelId="{DA89E522-09D0-4017-A4F3-5D7D64E1193B}" type="parTrans" cxnId="{E1F97B3E-3BC1-4C84-8E9D-4497B9B4A276}">
      <dgm:prSet/>
      <dgm:spPr/>
    </dgm:pt>
    <dgm:pt modelId="{253D3A29-DA94-433E-9B78-D55B5CCFC517}" type="sibTrans" cxnId="{E1F97B3E-3BC1-4C84-8E9D-4497B9B4A276}">
      <dgm:prSet/>
      <dgm:spPr/>
    </dgm:pt>
    <dgm:pt modelId="{32A0338B-F186-4FB2-9A20-13F8CD1B0FBC}" type="pres">
      <dgm:prSet presAssocID="{F1F1FC9B-2575-4447-BF14-9360D1E976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EEA5DD-676D-49F1-BEF4-27679F1A6D0E}" type="pres">
      <dgm:prSet presAssocID="{6B5F74A0-E941-40E5-8F21-B9BF44E9DF3D}" presName="hierRoot1" presStyleCnt="0"/>
      <dgm:spPr/>
    </dgm:pt>
    <dgm:pt modelId="{27FA0246-5D58-4275-BD5D-A681B8750FC3}" type="pres">
      <dgm:prSet presAssocID="{6B5F74A0-E941-40E5-8F21-B9BF44E9DF3D}" presName="composite" presStyleCnt="0"/>
      <dgm:spPr/>
    </dgm:pt>
    <dgm:pt modelId="{EDE0D5C1-5DA6-4209-A4E5-CCEE5B4189B7}" type="pres">
      <dgm:prSet presAssocID="{6B5F74A0-E941-40E5-8F21-B9BF44E9DF3D}" presName="background" presStyleLbl="node0" presStyleIdx="0" presStyleCnt="1"/>
      <dgm:spPr/>
    </dgm:pt>
    <dgm:pt modelId="{357E3C78-FFDD-4CEF-9739-787AD033D9A3}" type="pres">
      <dgm:prSet presAssocID="{6B5F74A0-E941-40E5-8F21-B9BF44E9DF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D706D975-8D81-4C91-B4EE-FAAD63E52575}" type="pres">
      <dgm:prSet presAssocID="{6B5F74A0-E941-40E5-8F21-B9BF44E9DF3D}" presName="hierChild2" presStyleCnt="0"/>
      <dgm:spPr/>
    </dgm:pt>
    <dgm:pt modelId="{2A2A79E0-8E71-4415-A2D7-9390508E8A61}" type="pres">
      <dgm:prSet presAssocID="{5F9DC361-4DA5-49C1-B171-69BA87D08109}" presName="Name10" presStyleLbl="parChTrans1D2" presStyleIdx="0" presStyleCnt="5"/>
      <dgm:spPr/>
    </dgm:pt>
    <dgm:pt modelId="{3409F253-7040-4018-83A7-C0C00E3C5599}" type="pres">
      <dgm:prSet presAssocID="{F2271EBC-E6FD-43C2-A8B9-5400C9EB6C2A}" presName="hierRoot2" presStyleCnt="0"/>
      <dgm:spPr/>
    </dgm:pt>
    <dgm:pt modelId="{177DB189-17E5-480E-AEA1-7721D74976A8}" type="pres">
      <dgm:prSet presAssocID="{F2271EBC-E6FD-43C2-A8B9-5400C9EB6C2A}" presName="composite2" presStyleCnt="0"/>
      <dgm:spPr/>
    </dgm:pt>
    <dgm:pt modelId="{1DD1F335-5EF4-4829-AA7C-4C7538E477BB}" type="pres">
      <dgm:prSet presAssocID="{F2271EBC-E6FD-43C2-A8B9-5400C9EB6C2A}" presName="background2" presStyleLbl="node2" presStyleIdx="0" presStyleCnt="5"/>
      <dgm:spPr/>
    </dgm:pt>
    <dgm:pt modelId="{2C77C2B8-7AEA-4B5E-A875-D4F00763B82A}" type="pres">
      <dgm:prSet presAssocID="{F2271EBC-E6FD-43C2-A8B9-5400C9EB6C2A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733EFEC-AD6A-4634-8D02-3C2773033501}" type="pres">
      <dgm:prSet presAssocID="{F2271EBC-E6FD-43C2-A8B9-5400C9EB6C2A}" presName="hierChild3" presStyleCnt="0"/>
      <dgm:spPr/>
    </dgm:pt>
    <dgm:pt modelId="{420C4C91-4E28-40C5-A83B-DDE138D5F9B8}" type="pres">
      <dgm:prSet presAssocID="{7843103B-C81A-4516-839F-EBD01CAEA922}" presName="Name10" presStyleLbl="parChTrans1D2" presStyleIdx="1" presStyleCnt="5"/>
      <dgm:spPr/>
    </dgm:pt>
    <dgm:pt modelId="{F800C311-A157-4616-BB0F-F3A7F0E74A0D}" type="pres">
      <dgm:prSet presAssocID="{68DEF79E-9DB2-4582-BF47-ED745F913C47}" presName="hierRoot2" presStyleCnt="0"/>
      <dgm:spPr/>
    </dgm:pt>
    <dgm:pt modelId="{4CBB02E1-93D7-4B1F-9DB5-E5928DC9AA74}" type="pres">
      <dgm:prSet presAssocID="{68DEF79E-9DB2-4582-BF47-ED745F913C47}" presName="composite2" presStyleCnt="0"/>
      <dgm:spPr/>
    </dgm:pt>
    <dgm:pt modelId="{157EE9E9-740D-43E3-8D60-DC55196DD5C6}" type="pres">
      <dgm:prSet presAssocID="{68DEF79E-9DB2-4582-BF47-ED745F913C47}" presName="background2" presStyleLbl="node2" presStyleIdx="1" presStyleCnt="5"/>
      <dgm:spPr/>
    </dgm:pt>
    <dgm:pt modelId="{D94BB8DD-3BD8-495F-A919-C5F9D96C8484}" type="pres">
      <dgm:prSet presAssocID="{68DEF79E-9DB2-4582-BF47-ED745F913C47}" presName="text2" presStyleLbl="fgAcc2" presStyleIdx="1" presStyleCnt="5">
        <dgm:presLayoutVars>
          <dgm:chPref val="3"/>
        </dgm:presLayoutVars>
      </dgm:prSet>
      <dgm:spPr/>
    </dgm:pt>
    <dgm:pt modelId="{DD9E8A6E-C8CE-4712-85D0-C7EF105E5A8A}" type="pres">
      <dgm:prSet presAssocID="{68DEF79E-9DB2-4582-BF47-ED745F913C47}" presName="hierChild3" presStyleCnt="0"/>
      <dgm:spPr/>
    </dgm:pt>
    <dgm:pt modelId="{C854ABA7-7ECA-4225-84F8-752A6DADF822}" type="pres">
      <dgm:prSet presAssocID="{4C9D8A9A-E199-40F9-83D4-9D4AA92D6882}" presName="Name10" presStyleLbl="parChTrans1D2" presStyleIdx="2" presStyleCnt="5"/>
      <dgm:spPr/>
    </dgm:pt>
    <dgm:pt modelId="{2424A31F-CB3E-4326-8459-43F105C9A2AE}" type="pres">
      <dgm:prSet presAssocID="{1EBA427B-F3FD-4BB2-B121-50B8CCCDAEC6}" presName="hierRoot2" presStyleCnt="0"/>
      <dgm:spPr/>
    </dgm:pt>
    <dgm:pt modelId="{29974CC3-375C-44E4-8635-D9ADC4247BA4}" type="pres">
      <dgm:prSet presAssocID="{1EBA427B-F3FD-4BB2-B121-50B8CCCDAEC6}" presName="composite2" presStyleCnt="0"/>
      <dgm:spPr/>
    </dgm:pt>
    <dgm:pt modelId="{3D7997AB-6B99-4095-B269-A791A90A007E}" type="pres">
      <dgm:prSet presAssocID="{1EBA427B-F3FD-4BB2-B121-50B8CCCDAEC6}" presName="background2" presStyleLbl="node2" presStyleIdx="2" presStyleCnt="5"/>
      <dgm:spPr/>
    </dgm:pt>
    <dgm:pt modelId="{F39302F7-5F9A-4FDD-B91B-200AFD00D75F}" type="pres">
      <dgm:prSet presAssocID="{1EBA427B-F3FD-4BB2-B121-50B8CCCDAEC6}" presName="text2" presStyleLbl="fgAcc2" presStyleIdx="2" presStyleCnt="5">
        <dgm:presLayoutVars>
          <dgm:chPref val="3"/>
        </dgm:presLayoutVars>
      </dgm:prSet>
      <dgm:spPr/>
    </dgm:pt>
    <dgm:pt modelId="{9A8CB840-DDD6-4830-AE7D-BEB526AF2A49}" type="pres">
      <dgm:prSet presAssocID="{1EBA427B-F3FD-4BB2-B121-50B8CCCDAEC6}" presName="hierChild3" presStyleCnt="0"/>
      <dgm:spPr/>
    </dgm:pt>
    <dgm:pt modelId="{377EF646-DDBB-4CA8-A8A8-73177B16713C}" type="pres">
      <dgm:prSet presAssocID="{DA89E522-09D0-4017-A4F3-5D7D64E1193B}" presName="Name10" presStyleLbl="parChTrans1D2" presStyleIdx="3" presStyleCnt="5"/>
      <dgm:spPr/>
    </dgm:pt>
    <dgm:pt modelId="{714D735A-094E-4533-9D70-FA64799A8CF1}" type="pres">
      <dgm:prSet presAssocID="{B4AC5604-044D-4642-AFE7-EE65FA21B683}" presName="hierRoot2" presStyleCnt="0"/>
      <dgm:spPr/>
    </dgm:pt>
    <dgm:pt modelId="{D84E916C-D4A6-4104-A725-839B6AE1A1EE}" type="pres">
      <dgm:prSet presAssocID="{B4AC5604-044D-4642-AFE7-EE65FA21B683}" presName="composite2" presStyleCnt="0"/>
      <dgm:spPr/>
    </dgm:pt>
    <dgm:pt modelId="{C2A4D176-E881-47DB-B3CA-FA854FAF7135}" type="pres">
      <dgm:prSet presAssocID="{B4AC5604-044D-4642-AFE7-EE65FA21B683}" presName="background2" presStyleLbl="node2" presStyleIdx="3" presStyleCnt="5"/>
      <dgm:spPr/>
    </dgm:pt>
    <dgm:pt modelId="{8FA93C5F-AA05-44F8-9D76-4F173A626768}" type="pres">
      <dgm:prSet presAssocID="{B4AC5604-044D-4642-AFE7-EE65FA21B683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8FD72C94-0EF6-4F42-A486-DE925745FC1D}" type="pres">
      <dgm:prSet presAssocID="{B4AC5604-044D-4642-AFE7-EE65FA21B683}" presName="hierChild3" presStyleCnt="0"/>
      <dgm:spPr/>
    </dgm:pt>
    <dgm:pt modelId="{48BBCB8A-749D-4F9D-8F2C-440C7CE1880F}" type="pres">
      <dgm:prSet presAssocID="{98256F2B-86D4-414C-A57D-C478E2185C03}" presName="Name10" presStyleLbl="parChTrans1D2" presStyleIdx="4" presStyleCnt="5"/>
      <dgm:spPr/>
    </dgm:pt>
    <dgm:pt modelId="{9375F125-9351-4E16-9BEB-AF98253C756A}" type="pres">
      <dgm:prSet presAssocID="{5CB8F79A-B1EA-4CE1-81DD-6E2361E47A94}" presName="hierRoot2" presStyleCnt="0"/>
      <dgm:spPr/>
    </dgm:pt>
    <dgm:pt modelId="{0F0287BE-E3E5-4408-8E25-81FA08975A0F}" type="pres">
      <dgm:prSet presAssocID="{5CB8F79A-B1EA-4CE1-81DD-6E2361E47A94}" presName="composite2" presStyleCnt="0"/>
      <dgm:spPr/>
    </dgm:pt>
    <dgm:pt modelId="{E78491DB-B43E-494E-9B4C-C9FEC1EDB41F}" type="pres">
      <dgm:prSet presAssocID="{5CB8F79A-B1EA-4CE1-81DD-6E2361E47A94}" presName="background2" presStyleLbl="node2" presStyleIdx="4" presStyleCnt="5"/>
      <dgm:spPr/>
    </dgm:pt>
    <dgm:pt modelId="{98F38807-4087-44F4-8837-18C29036AAAC}" type="pres">
      <dgm:prSet presAssocID="{5CB8F79A-B1EA-4CE1-81DD-6E2361E47A94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413E9BD-4B68-4F62-805A-0CFDA90D2AC3}" type="pres">
      <dgm:prSet presAssocID="{5CB8F79A-B1EA-4CE1-81DD-6E2361E47A94}" presName="hierChild3" presStyleCnt="0"/>
      <dgm:spPr/>
    </dgm:pt>
  </dgm:ptLst>
  <dgm:cxnLst>
    <dgm:cxn modelId="{DB791F29-1605-4F76-B312-70323612B342}" srcId="{F1F1FC9B-2575-4447-BF14-9360D1E9762C}" destId="{6B5F74A0-E941-40E5-8F21-B9BF44E9DF3D}" srcOrd="0" destOrd="0" parTransId="{4B6FA4F7-5284-4B3B-B867-D894C824C6F1}" sibTransId="{43A49984-77F9-4E9B-9314-E51EEA3EBD18}"/>
    <dgm:cxn modelId="{3792B824-0F2E-49F3-9F9E-7A4048EB49C4}" type="presOf" srcId="{5F9DC361-4DA5-49C1-B171-69BA87D08109}" destId="{2A2A79E0-8E71-4415-A2D7-9390508E8A61}" srcOrd="0" destOrd="0" presId="urn:microsoft.com/office/officeart/2005/8/layout/hierarchy1"/>
    <dgm:cxn modelId="{62D963A6-0506-4A6F-9B2D-143F0647D8EB}" srcId="{6B5F74A0-E941-40E5-8F21-B9BF44E9DF3D}" destId="{5CB8F79A-B1EA-4CE1-81DD-6E2361E47A94}" srcOrd="4" destOrd="0" parTransId="{98256F2B-86D4-414C-A57D-C478E2185C03}" sibTransId="{77FAC43D-1CA4-4A9F-9F59-63FF242459B4}"/>
    <dgm:cxn modelId="{FF0E6556-9AD5-4EB7-8A28-A48EC507F8E7}" type="presOf" srcId="{7843103B-C81A-4516-839F-EBD01CAEA922}" destId="{420C4C91-4E28-40C5-A83B-DDE138D5F9B8}" srcOrd="0" destOrd="0" presId="urn:microsoft.com/office/officeart/2005/8/layout/hierarchy1"/>
    <dgm:cxn modelId="{87FA8856-00C0-4716-9046-F755DE038738}" srcId="{6B5F74A0-E941-40E5-8F21-B9BF44E9DF3D}" destId="{68DEF79E-9DB2-4582-BF47-ED745F913C47}" srcOrd="1" destOrd="0" parTransId="{7843103B-C81A-4516-839F-EBD01CAEA922}" sibTransId="{A6B2F86A-1D90-4549-B948-C82595131B70}"/>
    <dgm:cxn modelId="{E1F97B3E-3BC1-4C84-8E9D-4497B9B4A276}" srcId="{6B5F74A0-E941-40E5-8F21-B9BF44E9DF3D}" destId="{B4AC5604-044D-4642-AFE7-EE65FA21B683}" srcOrd="3" destOrd="0" parTransId="{DA89E522-09D0-4017-A4F3-5D7D64E1193B}" sibTransId="{253D3A29-DA94-433E-9B78-D55B5CCFC517}"/>
    <dgm:cxn modelId="{B513BC6E-CB28-4070-86C4-913F16508712}" type="presOf" srcId="{DA89E522-09D0-4017-A4F3-5D7D64E1193B}" destId="{377EF646-DDBB-4CA8-A8A8-73177B16713C}" srcOrd="0" destOrd="0" presId="urn:microsoft.com/office/officeart/2005/8/layout/hierarchy1"/>
    <dgm:cxn modelId="{32187FED-02F9-429A-9F26-C7A34FFFB063}" type="presOf" srcId="{B4AC5604-044D-4642-AFE7-EE65FA21B683}" destId="{8FA93C5F-AA05-44F8-9D76-4F173A626768}" srcOrd="0" destOrd="0" presId="urn:microsoft.com/office/officeart/2005/8/layout/hierarchy1"/>
    <dgm:cxn modelId="{F484C95F-DFE1-4136-B3B7-0374FA2072EE}" type="presOf" srcId="{4C9D8A9A-E199-40F9-83D4-9D4AA92D6882}" destId="{C854ABA7-7ECA-4225-84F8-752A6DADF822}" srcOrd="0" destOrd="0" presId="urn:microsoft.com/office/officeart/2005/8/layout/hierarchy1"/>
    <dgm:cxn modelId="{9359A91A-ED9C-4AFF-A6E2-CC039E2862C9}" type="presOf" srcId="{5CB8F79A-B1EA-4CE1-81DD-6E2361E47A94}" destId="{98F38807-4087-44F4-8837-18C29036AAAC}" srcOrd="0" destOrd="0" presId="urn:microsoft.com/office/officeart/2005/8/layout/hierarchy1"/>
    <dgm:cxn modelId="{6428D51E-CFD1-4161-9549-D2F5167C8DEA}" type="presOf" srcId="{98256F2B-86D4-414C-A57D-C478E2185C03}" destId="{48BBCB8A-749D-4F9D-8F2C-440C7CE1880F}" srcOrd="0" destOrd="0" presId="urn:microsoft.com/office/officeart/2005/8/layout/hierarchy1"/>
    <dgm:cxn modelId="{4DC30EEB-252E-4DF2-9B8C-5D84004D5884}" srcId="{6B5F74A0-E941-40E5-8F21-B9BF44E9DF3D}" destId="{1EBA427B-F3FD-4BB2-B121-50B8CCCDAEC6}" srcOrd="2" destOrd="0" parTransId="{4C9D8A9A-E199-40F9-83D4-9D4AA92D6882}" sibTransId="{BB496E6D-9252-4ADC-8DC5-7BC56921C990}"/>
    <dgm:cxn modelId="{7FF7A3C0-661A-49CE-B2CA-8F6058E7D28A}" type="presOf" srcId="{6B5F74A0-E941-40E5-8F21-B9BF44E9DF3D}" destId="{357E3C78-FFDD-4CEF-9739-787AD033D9A3}" srcOrd="0" destOrd="0" presId="urn:microsoft.com/office/officeart/2005/8/layout/hierarchy1"/>
    <dgm:cxn modelId="{99A53562-947D-4CB5-8546-6A27D7FC146E}" srcId="{6B5F74A0-E941-40E5-8F21-B9BF44E9DF3D}" destId="{F2271EBC-E6FD-43C2-A8B9-5400C9EB6C2A}" srcOrd="0" destOrd="0" parTransId="{5F9DC361-4DA5-49C1-B171-69BA87D08109}" sibTransId="{68DDE19B-ADA0-4D19-940D-3D762B12426C}"/>
    <dgm:cxn modelId="{ABD18AEF-CD93-4507-98AA-C7A33D2E5836}" type="presOf" srcId="{68DEF79E-9DB2-4582-BF47-ED745F913C47}" destId="{D94BB8DD-3BD8-495F-A919-C5F9D96C8484}" srcOrd="0" destOrd="0" presId="urn:microsoft.com/office/officeart/2005/8/layout/hierarchy1"/>
    <dgm:cxn modelId="{DADA6330-865F-4C31-B94B-FE137841B215}" type="presOf" srcId="{1EBA427B-F3FD-4BB2-B121-50B8CCCDAEC6}" destId="{F39302F7-5F9A-4FDD-B91B-200AFD00D75F}" srcOrd="0" destOrd="0" presId="urn:microsoft.com/office/officeart/2005/8/layout/hierarchy1"/>
    <dgm:cxn modelId="{E87A2585-0AC9-4693-9DF7-C86EF281F58B}" type="presOf" srcId="{F1F1FC9B-2575-4447-BF14-9360D1E9762C}" destId="{32A0338B-F186-4FB2-9A20-13F8CD1B0FBC}" srcOrd="0" destOrd="0" presId="urn:microsoft.com/office/officeart/2005/8/layout/hierarchy1"/>
    <dgm:cxn modelId="{600DE088-805A-4BFF-A3D5-D3E6E8FB4DAD}" type="presOf" srcId="{F2271EBC-E6FD-43C2-A8B9-5400C9EB6C2A}" destId="{2C77C2B8-7AEA-4B5E-A875-D4F00763B82A}" srcOrd="0" destOrd="0" presId="urn:microsoft.com/office/officeart/2005/8/layout/hierarchy1"/>
    <dgm:cxn modelId="{9909138F-62F8-455A-9433-639E6AA3E5CC}" type="presParOf" srcId="{32A0338B-F186-4FB2-9A20-13F8CD1B0FBC}" destId="{8AEEA5DD-676D-49F1-BEF4-27679F1A6D0E}" srcOrd="0" destOrd="0" presId="urn:microsoft.com/office/officeart/2005/8/layout/hierarchy1"/>
    <dgm:cxn modelId="{BDD83DC7-B3DF-4A97-AE0A-A6F34FD045C6}" type="presParOf" srcId="{8AEEA5DD-676D-49F1-BEF4-27679F1A6D0E}" destId="{27FA0246-5D58-4275-BD5D-A681B8750FC3}" srcOrd="0" destOrd="0" presId="urn:microsoft.com/office/officeart/2005/8/layout/hierarchy1"/>
    <dgm:cxn modelId="{D89A9EA0-2758-4A9B-96E5-50F2A3C96F5E}" type="presParOf" srcId="{27FA0246-5D58-4275-BD5D-A681B8750FC3}" destId="{EDE0D5C1-5DA6-4209-A4E5-CCEE5B4189B7}" srcOrd="0" destOrd="0" presId="urn:microsoft.com/office/officeart/2005/8/layout/hierarchy1"/>
    <dgm:cxn modelId="{613C89F1-D31A-451E-A124-20CD919175CC}" type="presParOf" srcId="{27FA0246-5D58-4275-BD5D-A681B8750FC3}" destId="{357E3C78-FFDD-4CEF-9739-787AD033D9A3}" srcOrd="1" destOrd="0" presId="urn:microsoft.com/office/officeart/2005/8/layout/hierarchy1"/>
    <dgm:cxn modelId="{C0150ADD-6E46-43FB-A2AB-A26DC2EEAE93}" type="presParOf" srcId="{8AEEA5DD-676D-49F1-BEF4-27679F1A6D0E}" destId="{D706D975-8D81-4C91-B4EE-FAAD63E52575}" srcOrd="1" destOrd="0" presId="urn:microsoft.com/office/officeart/2005/8/layout/hierarchy1"/>
    <dgm:cxn modelId="{85409C48-688A-4F86-97AD-3C17331A44B4}" type="presParOf" srcId="{D706D975-8D81-4C91-B4EE-FAAD63E52575}" destId="{2A2A79E0-8E71-4415-A2D7-9390508E8A61}" srcOrd="0" destOrd="0" presId="urn:microsoft.com/office/officeart/2005/8/layout/hierarchy1"/>
    <dgm:cxn modelId="{6DFBBF0C-EB45-4CD4-95B6-E8EEDB4AE2C4}" type="presParOf" srcId="{D706D975-8D81-4C91-B4EE-FAAD63E52575}" destId="{3409F253-7040-4018-83A7-C0C00E3C5599}" srcOrd="1" destOrd="0" presId="urn:microsoft.com/office/officeart/2005/8/layout/hierarchy1"/>
    <dgm:cxn modelId="{5DCF5273-A5CC-4192-804F-79E49C747AB4}" type="presParOf" srcId="{3409F253-7040-4018-83A7-C0C00E3C5599}" destId="{177DB189-17E5-480E-AEA1-7721D74976A8}" srcOrd="0" destOrd="0" presId="urn:microsoft.com/office/officeart/2005/8/layout/hierarchy1"/>
    <dgm:cxn modelId="{589186D2-9EBD-4C54-A99F-D007C28AF791}" type="presParOf" srcId="{177DB189-17E5-480E-AEA1-7721D74976A8}" destId="{1DD1F335-5EF4-4829-AA7C-4C7538E477BB}" srcOrd="0" destOrd="0" presId="urn:microsoft.com/office/officeart/2005/8/layout/hierarchy1"/>
    <dgm:cxn modelId="{0BC2E449-7C34-4228-9C22-823DEF463F31}" type="presParOf" srcId="{177DB189-17E5-480E-AEA1-7721D74976A8}" destId="{2C77C2B8-7AEA-4B5E-A875-D4F00763B82A}" srcOrd="1" destOrd="0" presId="urn:microsoft.com/office/officeart/2005/8/layout/hierarchy1"/>
    <dgm:cxn modelId="{D0180A37-1B81-47EB-A721-1A921106FBC7}" type="presParOf" srcId="{3409F253-7040-4018-83A7-C0C00E3C5599}" destId="{A733EFEC-AD6A-4634-8D02-3C2773033501}" srcOrd="1" destOrd="0" presId="urn:microsoft.com/office/officeart/2005/8/layout/hierarchy1"/>
    <dgm:cxn modelId="{915E1E26-0955-47BD-B66E-FCE8F91DCC19}" type="presParOf" srcId="{D706D975-8D81-4C91-B4EE-FAAD63E52575}" destId="{420C4C91-4E28-40C5-A83B-DDE138D5F9B8}" srcOrd="2" destOrd="0" presId="urn:microsoft.com/office/officeart/2005/8/layout/hierarchy1"/>
    <dgm:cxn modelId="{5204DC00-C29C-4646-91D8-03C49E4FD988}" type="presParOf" srcId="{D706D975-8D81-4C91-B4EE-FAAD63E52575}" destId="{F800C311-A157-4616-BB0F-F3A7F0E74A0D}" srcOrd="3" destOrd="0" presId="urn:microsoft.com/office/officeart/2005/8/layout/hierarchy1"/>
    <dgm:cxn modelId="{B2E45E93-203B-42D4-B2B4-52B49C5AC8D9}" type="presParOf" srcId="{F800C311-A157-4616-BB0F-F3A7F0E74A0D}" destId="{4CBB02E1-93D7-4B1F-9DB5-E5928DC9AA74}" srcOrd="0" destOrd="0" presId="urn:microsoft.com/office/officeart/2005/8/layout/hierarchy1"/>
    <dgm:cxn modelId="{25C06E9D-D647-4C87-BDD1-8312687F985B}" type="presParOf" srcId="{4CBB02E1-93D7-4B1F-9DB5-E5928DC9AA74}" destId="{157EE9E9-740D-43E3-8D60-DC55196DD5C6}" srcOrd="0" destOrd="0" presId="urn:microsoft.com/office/officeart/2005/8/layout/hierarchy1"/>
    <dgm:cxn modelId="{F149BBBF-D7E9-449E-900D-6BEE233D0863}" type="presParOf" srcId="{4CBB02E1-93D7-4B1F-9DB5-E5928DC9AA74}" destId="{D94BB8DD-3BD8-495F-A919-C5F9D96C8484}" srcOrd="1" destOrd="0" presId="urn:microsoft.com/office/officeart/2005/8/layout/hierarchy1"/>
    <dgm:cxn modelId="{18E725E8-32C1-4233-AB33-EA6B3EBE7351}" type="presParOf" srcId="{F800C311-A157-4616-BB0F-F3A7F0E74A0D}" destId="{DD9E8A6E-C8CE-4712-85D0-C7EF105E5A8A}" srcOrd="1" destOrd="0" presId="urn:microsoft.com/office/officeart/2005/8/layout/hierarchy1"/>
    <dgm:cxn modelId="{2E933AEE-9FCE-47B4-90E1-C4A63E7057FD}" type="presParOf" srcId="{D706D975-8D81-4C91-B4EE-FAAD63E52575}" destId="{C854ABA7-7ECA-4225-84F8-752A6DADF822}" srcOrd="4" destOrd="0" presId="urn:microsoft.com/office/officeart/2005/8/layout/hierarchy1"/>
    <dgm:cxn modelId="{133BFED6-6599-4AF2-97D9-EFCF936CC5B6}" type="presParOf" srcId="{D706D975-8D81-4C91-B4EE-FAAD63E52575}" destId="{2424A31F-CB3E-4326-8459-43F105C9A2AE}" srcOrd="5" destOrd="0" presId="urn:microsoft.com/office/officeart/2005/8/layout/hierarchy1"/>
    <dgm:cxn modelId="{2CF1B53B-1973-484B-B9AC-B23D58AB3A7B}" type="presParOf" srcId="{2424A31F-CB3E-4326-8459-43F105C9A2AE}" destId="{29974CC3-375C-44E4-8635-D9ADC4247BA4}" srcOrd="0" destOrd="0" presId="urn:microsoft.com/office/officeart/2005/8/layout/hierarchy1"/>
    <dgm:cxn modelId="{69A2F035-B0BD-4B8A-99CB-28B1B3701481}" type="presParOf" srcId="{29974CC3-375C-44E4-8635-D9ADC4247BA4}" destId="{3D7997AB-6B99-4095-B269-A791A90A007E}" srcOrd="0" destOrd="0" presId="urn:microsoft.com/office/officeart/2005/8/layout/hierarchy1"/>
    <dgm:cxn modelId="{388CB483-0734-41DF-913B-CB54C93C5F33}" type="presParOf" srcId="{29974CC3-375C-44E4-8635-D9ADC4247BA4}" destId="{F39302F7-5F9A-4FDD-B91B-200AFD00D75F}" srcOrd="1" destOrd="0" presId="urn:microsoft.com/office/officeart/2005/8/layout/hierarchy1"/>
    <dgm:cxn modelId="{FE8443F5-C4D1-4A6A-BBDB-7AF6BC5427B2}" type="presParOf" srcId="{2424A31F-CB3E-4326-8459-43F105C9A2AE}" destId="{9A8CB840-DDD6-4830-AE7D-BEB526AF2A49}" srcOrd="1" destOrd="0" presId="urn:microsoft.com/office/officeart/2005/8/layout/hierarchy1"/>
    <dgm:cxn modelId="{2245D0B8-46F2-4405-98F2-5BA88094CEDF}" type="presParOf" srcId="{D706D975-8D81-4C91-B4EE-FAAD63E52575}" destId="{377EF646-DDBB-4CA8-A8A8-73177B16713C}" srcOrd="6" destOrd="0" presId="urn:microsoft.com/office/officeart/2005/8/layout/hierarchy1"/>
    <dgm:cxn modelId="{1BAD483B-3B10-4978-B9E4-4F688500986F}" type="presParOf" srcId="{D706D975-8D81-4C91-B4EE-FAAD63E52575}" destId="{714D735A-094E-4533-9D70-FA64799A8CF1}" srcOrd="7" destOrd="0" presId="urn:microsoft.com/office/officeart/2005/8/layout/hierarchy1"/>
    <dgm:cxn modelId="{DB11F548-16FF-4117-A361-5E390E48C2DD}" type="presParOf" srcId="{714D735A-094E-4533-9D70-FA64799A8CF1}" destId="{D84E916C-D4A6-4104-A725-839B6AE1A1EE}" srcOrd="0" destOrd="0" presId="urn:microsoft.com/office/officeart/2005/8/layout/hierarchy1"/>
    <dgm:cxn modelId="{5B311ACC-BD8F-4F1D-A373-7FF9E3CDAC8B}" type="presParOf" srcId="{D84E916C-D4A6-4104-A725-839B6AE1A1EE}" destId="{C2A4D176-E881-47DB-B3CA-FA854FAF7135}" srcOrd="0" destOrd="0" presId="urn:microsoft.com/office/officeart/2005/8/layout/hierarchy1"/>
    <dgm:cxn modelId="{D54F028F-EFFF-4364-9268-D065419B9274}" type="presParOf" srcId="{D84E916C-D4A6-4104-A725-839B6AE1A1EE}" destId="{8FA93C5F-AA05-44F8-9D76-4F173A626768}" srcOrd="1" destOrd="0" presId="urn:microsoft.com/office/officeart/2005/8/layout/hierarchy1"/>
    <dgm:cxn modelId="{F032D4A7-C388-4D58-880A-FDEB29C9DD8A}" type="presParOf" srcId="{714D735A-094E-4533-9D70-FA64799A8CF1}" destId="{8FD72C94-0EF6-4F42-A486-DE925745FC1D}" srcOrd="1" destOrd="0" presId="urn:microsoft.com/office/officeart/2005/8/layout/hierarchy1"/>
    <dgm:cxn modelId="{E84C40A4-0B08-4199-BFB0-D23BF3B0EE4C}" type="presParOf" srcId="{D706D975-8D81-4C91-B4EE-FAAD63E52575}" destId="{48BBCB8A-749D-4F9D-8F2C-440C7CE1880F}" srcOrd="8" destOrd="0" presId="urn:microsoft.com/office/officeart/2005/8/layout/hierarchy1"/>
    <dgm:cxn modelId="{BDEC07CC-EFAA-4C36-AC0A-A840D79D9647}" type="presParOf" srcId="{D706D975-8D81-4C91-B4EE-FAAD63E52575}" destId="{9375F125-9351-4E16-9BEB-AF98253C756A}" srcOrd="9" destOrd="0" presId="urn:microsoft.com/office/officeart/2005/8/layout/hierarchy1"/>
    <dgm:cxn modelId="{38140F1F-CE98-4A8C-A2CE-34BD977DB16B}" type="presParOf" srcId="{9375F125-9351-4E16-9BEB-AF98253C756A}" destId="{0F0287BE-E3E5-4408-8E25-81FA08975A0F}" srcOrd="0" destOrd="0" presId="urn:microsoft.com/office/officeart/2005/8/layout/hierarchy1"/>
    <dgm:cxn modelId="{38B3A2A8-D3A7-44AC-828C-99D57E460F8E}" type="presParOf" srcId="{0F0287BE-E3E5-4408-8E25-81FA08975A0F}" destId="{E78491DB-B43E-494E-9B4C-C9FEC1EDB41F}" srcOrd="0" destOrd="0" presId="urn:microsoft.com/office/officeart/2005/8/layout/hierarchy1"/>
    <dgm:cxn modelId="{23A3DF1B-3F20-4BB1-B5D6-654538CEC45E}" type="presParOf" srcId="{0F0287BE-E3E5-4408-8E25-81FA08975A0F}" destId="{98F38807-4087-44F4-8837-18C29036AAAC}" srcOrd="1" destOrd="0" presId="urn:microsoft.com/office/officeart/2005/8/layout/hierarchy1"/>
    <dgm:cxn modelId="{1E00210A-CF42-4FDC-986B-3223E54E30CE}" type="presParOf" srcId="{9375F125-9351-4E16-9BEB-AF98253C756A}" destId="{A413E9BD-4B68-4F62-805A-0CFDA90D2A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F1FC9B-2575-4447-BF14-9360D1E976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6B5F74A0-E941-40E5-8F21-B9BF44E9DF3D}">
      <dgm:prSet phldrT="[Text]"/>
      <dgm:spPr/>
      <dgm:t>
        <a:bodyPr/>
        <a:lstStyle/>
        <a:p>
          <a:pPr rtl="1"/>
          <a:r>
            <a:rPr lang="ar-SA" b="1" dirty="0" smtClean="0"/>
            <a:t>العوامل التي تسهم في تنمية التربية الإبداعية</a:t>
          </a:r>
          <a:endParaRPr lang="ar-EG" dirty="0"/>
        </a:p>
      </dgm:t>
    </dgm:pt>
    <dgm:pt modelId="{4B6FA4F7-5284-4B3B-B867-D894C824C6F1}" type="parTrans" cxnId="{DB791F29-1605-4F76-B312-70323612B342}">
      <dgm:prSet/>
      <dgm:spPr/>
      <dgm:t>
        <a:bodyPr/>
        <a:lstStyle/>
        <a:p>
          <a:pPr rtl="1"/>
          <a:endParaRPr lang="ar-EG"/>
        </a:p>
      </dgm:t>
    </dgm:pt>
    <dgm:pt modelId="{43A49984-77F9-4E9B-9314-E51EEA3EBD18}" type="sibTrans" cxnId="{DB791F29-1605-4F76-B312-70323612B342}">
      <dgm:prSet/>
      <dgm:spPr/>
      <dgm:t>
        <a:bodyPr/>
        <a:lstStyle/>
        <a:p>
          <a:pPr rtl="1"/>
          <a:endParaRPr lang="ar-EG"/>
        </a:p>
      </dgm:t>
    </dgm:pt>
    <dgm:pt modelId="{5CB8F79A-B1EA-4CE1-81DD-6E2361E47A94}">
      <dgm:prSet phldrT="[Text]"/>
      <dgm:spPr/>
      <dgm:t>
        <a:bodyPr/>
        <a:lstStyle/>
        <a:p>
          <a:pPr rtl="1"/>
          <a:r>
            <a:rPr lang="ar-SA" b="1" dirty="0" smtClean="0"/>
            <a:t>عوامل ترتبط بالمدرسة</a:t>
          </a:r>
          <a:endParaRPr lang="ar-EG" dirty="0"/>
        </a:p>
      </dgm:t>
    </dgm:pt>
    <dgm:pt modelId="{98256F2B-86D4-414C-A57D-C478E2185C03}" type="parTrans" cxnId="{62D963A6-0506-4A6F-9B2D-143F0647D8EB}">
      <dgm:prSet/>
      <dgm:spPr/>
      <dgm:t>
        <a:bodyPr/>
        <a:lstStyle/>
        <a:p>
          <a:pPr rtl="1"/>
          <a:endParaRPr lang="ar-EG"/>
        </a:p>
      </dgm:t>
    </dgm:pt>
    <dgm:pt modelId="{77FAC43D-1CA4-4A9F-9F59-63FF242459B4}" type="sibTrans" cxnId="{62D963A6-0506-4A6F-9B2D-143F0647D8EB}">
      <dgm:prSet/>
      <dgm:spPr/>
      <dgm:t>
        <a:bodyPr/>
        <a:lstStyle/>
        <a:p>
          <a:pPr rtl="1"/>
          <a:endParaRPr lang="ar-EG"/>
        </a:p>
      </dgm:t>
    </dgm:pt>
    <dgm:pt modelId="{68DEF79E-9DB2-4582-BF47-ED745F913C47}">
      <dgm:prSet/>
      <dgm:spPr/>
      <dgm:t>
        <a:bodyPr/>
        <a:lstStyle/>
        <a:p>
          <a:pPr rtl="1"/>
          <a:r>
            <a:rPr lang="ar-SA" b="1" dirty="0" smtClean="0"/>
            <a:t>عوامل ترتبط بالأسرة</a:t>
          </a:r>
          <a:endParaRPr lang="ar-EG" dirty="0"/>
        </a:p>
      </dgm:t>
    </dgm:pt>
    <dgm:pt modelId="{7843103B-C81A-4516-839F-EBD01CAEA922}" type="parTrans" cxnId="{87FA8856-00C0-4716-9046-F755DE038738}">
      <dgm:prSet/>
      <dgm:spPr/>
    </dgm:pt>
    <dgm:pt modelId="{A6B2F86A-1D90-4549-B948-C82595131B70}" type="sibTrans" cxnId="{87FA8856-00C0-4716-9046-F755DE038738}">
      <dgm:prSet/>
      <dgm:spPr/>
    </dgm:pt>
    <dgm:pt modelId="{1EBA427B-F3FD-4BB2-B121-50B8CCCDAEC6}">
      <dgm:prSet/>
      <dgm:spPr/>
      <dgm:t>
        <a:bodyPr/>
        <a:lstStyle/>
        <a:p>
          <a:pPr rtl="1"/>
          <a:r>
            <a:rPr lang="ar-SA" b="1" dirty="0" smtClean="0"/>
            <a:t>عوامل ترتبط بالمنهج</a:t>
          </a:r>
          <a:endParaRPr lang="ar-EG" dirty="0"/>
        </a:p>
      </dgm:t>
    </dgm:pt>
    <dgm:pt modelId="{4C9D8A9A-E199-40F9-83D4-9D4AA92D6882}" type="parTrans" cxnId="{4DC30EEB-252E-4DF2-9B8C-5D84004D5884}">
      <dgm:prSet/>
      <dgm:spPr/>
    </dgm:pt>
    <dgm:pt modelId="{BB496E6D-9252-4ADC-8DC5-7BC56921C990}" type="sibTrans" cxnId="{4DC30EEB-252E-4DF2-9B8C-5D84004D5884}">
      <dgm:prSet/>
      <dgm:spPr/>
    </dgm:pt>
    <dgm:pt modelId="{B4AC5604-044D-4642-AFE7-EE65FA21B683}">
      <dgm:prSet/>
      <dgm:spPr/>
      <dgm:t>
        <a:bodyPr/>
        <a:lstStyle/>
        <a:p>
          <a:pPr rtl="1"/>
          <a:r>
            <a:rPr lang="ar-SA" b="1" dirty="0" smtClean="0"/>
            <a:t>عوامل ترتبط بالمعلمة</a:t>
          </a:r>
          <a:endParaRPr lang="ar-EG" dirty="0"/>
        </a:p>
      </dgm:t>
    </dgm:pt>
    <dgm:pt modelId="{DA89E522-09D0-4017-A4F3-5D7D64E1193B}" type="parTrans" cxnId="{E1F97B3E-3BC1-4C84-8E9D-4497B9B4A276}">
      <dgm:prSet/>
      <dgm:spPr/>
    </dgm:pt>
    <dgm:pt modelId="{253D3A29-DA94-433E-9B78-D55B5CCFC517}" type="sibTrans" cxnId="{E1F97B3E-3BC1-4C84-8E9D-4497B9B4A276}">
      <dgm:prSet/>
      <dgm:spPr/>
    </dgm:pt>
    <dgm:pt modelId="{32A0338B-F186-4FB2-9A20-13F8CD1B0FBC}" type="pres">
      <dgm:prSet presAssocID="{F1F1FC9B-2575-4447-BF14-9360D1E976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EEA5DD-676D-49F1-BEF4-27679F1A6D0E}" type="pres">
      <dgm:prSet presAssocID="{6B5F74A0-E941-40E5-8F21-B9BF44E9DF3D}" presName="hierRoot1" presStyleCnt="0"/>
      <dgm:spPr/>
    </dgm:pt>
    <dgm:pt modelId="{27FA0246-5D58-4275-BD5D-A681B8750FC3}" type="pres">
      <dgm:prSet presAssocID="{6B5F74A0-E941-40E5-8F21-B9BF44E9DF3D}" presName="composite" presStyleCnt="0"/>
      <dgm:spPr/>
    </dgm:pt>
    <dgm:pt modelId="{EDE0D5C1-5DA6-4209-A4E5-CCEE5B4189B7}" type="pres">
      <dgm:prSet presAssocID="{6B5F74A0-E941-40E5-8F21-B9BF44E9DF3D}" presName="background" presStyleLbl="node0" presStyleIdx="0" presStyleCnt="1"/>
      <dgm:spPr/>
    </dgm:pt>
    <dgm:pt modelId="{357E3C78-FFDD-4CEF-9739-787AD033D9A3}" type="pres">
      <dgm:prSet presAssocID="{6B5F74A0-E941-40E5-8F21-B9BF44E9DF3D}" presName="text" presStyleLbl="fgAcc0" presStyleIdx="0" presStyleCnt="1" custScaleX="52486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D706D975-8D81-4C91-B4EE-FAAD63E52575}" type="pres">
      <dgm:prSet presAssocID="{6B5F74A0-E941-40E5-8F21-B9BF44E9DF3D}" presName="hierChild2" presStyleCnt="0"/>
      <dgm:spPr/>
    </dgm:pt>
    <dgm:pt modelId="{420C4C91-4E28-40C5-A83B-DDE138D5F9B8}" type="pres">
      <dgm:prSet presAssocID="{7843103B-C81A-4516-839F-EBD01CAEA922}" presName="Name10" presStyleLbl="parChTrans1D2" presStyleIdx="0" presStyleCnt="4"/>
      <dgm:spPr/>
    </dgm:pt>
    <dgm:pt modelId="{F800C311-A157-4616-BB0F-F3A7F0E74A0D}" type="pres">
      <dgm:prSet presAssocID="{68DEF79E-9DB2-4582-BF47-ED745F913C47}" presName="hierRoot2" presStyleCnt="0"/>
      <dgm:spPr/>
    </dgm:pt>
    <dgm:pt modelId="{4CBB02E1-93D7-4B1F-9DB5-E5928DC9AA74}" type="pres">
      <dgm:prSet presAssocID="{68DEF79E-9DB2-4582-BF47-ED745F913C47}" presName="composite2" presStyleCnt="0"/>
      <dgm:spPr/>
    </dgm:pt>
    <dgm:pt modelId="{157EE9E9-740D-43E3-8D60-DC55196DD5C6}" type="pres">
      <dgm:prSet presAssocID="{68DEF79E-9DB2-4582-BF47-ED745F913C47}" presName="background2" presStyleLbl="node2" presStyleIdx="0" presStyleCnt="4"/>
      <dgm:spPr/>
    </dgm:pt>
    <dgm:pt modelId="{D94BB8DD-3BD8-495F-A919-C5F9D96C8484}" type="pres">
      <dgm:prSet presAssocID="{68DEF79E-9DB2-4582-BF47-ED745F913C47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DD9E8A6E-C8CE-4712-85D0-C7EF105E5A8A}" type="pres">
      <dgm:prSet presAssocID="{68DEF79E-9DB2-4582-BF47-ED745F913C47}" presName="hierChild3" presStyleCnt="0"/>
      <dgm:spPr/>
    </dgm:pt>
    <dgm:pt modelId="{C854ABA7-7ECA-4225-84F8-752A6DADF822}" type="pres">
      <dgm:prSet presAssocID="{4C9D8A9A-E199-40F9-83D4-9D4AA92D6882}" presName="Name10" presStyleLbl="parChTrans1D2" presStyleIdx="1" presStyleCnt="4"/>
      <dgm:spPr/>
    </dgm:pt>
    <dgm:pt modelId="{2424A31F-CB3E-4326-8459-43F105C9A2AE}" type="pres">
      <dgm:prSet presAssocID="{1EBA427B-F3FD-4BB2-B121-50B8CCCDAEC6}" presName="hierRoot2" presStyleCnt="0"/>
      <dgm:spPr/>
    </dgm:pt>
    <dgm:pt modelId="{29974CC3-375C-44E4-8635-D9ADC4247BA4}" type="pres">
      <dgm:prSet presAssocID="{1EBA427B-F3FD-4BB2-B121-50B8CCCDAEC6}" presName="composite2" presStyleCnt="0"/>
      <dgm:spPr/>
    </dgm:pt>
    <dgm:pt modelId="{3D7997AB-6B99-4095-B269-A791A90A007E}" type="pres">
      <dgm:prSet presAssocID="{1EBA427B-F3FD-4BB2-B121-50B8CCCDAEC6}" presName="background2" presStyleLbl="node2" presStyleIdx="1" presStyleCnt="4"/>
      <dgm:spPr/>
    </dgm:pt>
    <dgm:pt modelId="{F39302F7-5F9A-4FDD-B91B-200AFD00D75F}" type="pres">
      <dgm:prSet presAssocID="{1EBA427B-F3FD-4BB2-B121-50B8CCCDAEC6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9A8CB840-DDD6-4830-AE7D-BEB526AF2A49}" type="pres">
      <dgm:prSet presAssocID="{1EBA427B-F3FD-4BB2-B121-50B8CCCDAEC6}" presName="hierChild3" presStyleCnt="0"/>
      <dgm:spPr/>
    </dgm:pt>
    <dgm:pt modelId="{377EF646-DDBB-4CA8-A8A8-73177B16713C}" type="pres">
      <dgm:prSet presAssocID="{DA89E522-09D0-4017-A4F3-5D7D64E1193B}" presName="Name10" presStyleLbl="parChTrans1D2" presStyleIdx="2" presStyleCnt="4"/>
      <dgm:spPr/>
    </dgm:pt>
    <dgm:pt modelId="{714D735A-094E-4533-9D70-FA64799A8CF1}" type="pres">
      <dgm:prSet presAssocID="{B4AC5604-044D-4642-AFE7-EE65FA21B683}" presName="hierRoot2" presStyleCnt="0"/>
      <dgm:spPr/>
    </dgm:pt>
    <dgm:pt modelId="{D84E916C-D4A6-4104-A725-839B6AE1A1EE}" type="pres">
      <dgm:prSet presAssocID="{B4AC5604-044D-4642-AFE7-EE65FA21B683}" presName="composite2" presStyleCnt="0"/>
      <dgm:spPr/>
    </dgm:pt>
    <dgm:pt modelId="{C2A4D176-E881-47DB-B3CA-FA854FAF7135}" type="pres">
      <dgm:prSet presAssocID="{B4AC5604-044D-4642-AFE7-EE65FA21B683}" presName="background2" presStyleLbl="node2" presStyleIdx="2" presStyleCnt="4"/>
      <dgm:spPr/>
    </dgm:pt>
    <dgm:pt modelId="{8FA93C5F-AA05-44F8-9D76-4F173A626768}" type="pres">
      <dgm:prSet presAssocID="{B4AC5604-044D-4642-AFE7-EE65FA21B68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8FD72C94-0EF6-4F42-A486-DE925745FC1D}" type="pres">
      <dgm:prSet presAssocID="{B4AC5604-044D-4642-AFE7-EE65FA21B683}" presName="hierChild3" presStyleCnt="0"/>
      <dgm:spPr/>
    </dgm:pt>
    <dgm:pt modelId="{48BBCB8A-749D-4F9D-8F2C-440C7CE1880F}" type="pres">
      <dgm:prSet presAssocID="{98256F2B-86D4-414C-A57D-C478E2185C03}" presName="Name10" presStyleLbl="parChTrans1D2" presStyleIdx="3" presStyleCnt="4"/>
      <dgm:spPr/>
    </dgm:pt>
    <dgm:pt modelId="{9375F125-9351-4E16-9BEB-AF98253C756A}" type="pres">
      <dgm:prSet presAssocID="{5CB8F79A-B1EA-4CE1-81DD-6E2361E47A94}" presName="hierRoot2" presStyleCnt="0"/>
      <dgm:spPr/>
    </dgm:pt>
    <dgm:pt modelId="{0F0287BE-E3E5-4408-8E25-81FA08975A0F}" type="pres">
      <dgm:prSet presAssocID="{5CB8F79A-B1EA-4CE1-81DD-6E2361E47A94}" presName="composite2" presStyleCnt="0"/>
      <dgm:spPr/>
    </dgm:pt>
    <dgm:pt modelId="{E78491DB-B43E-494E-9B4C-C9FEC1EDB41F}" type="pres">
      <dgm:prSet presAssocID="{5CB8F79A-B1EA-4CE1-81DD-6E2361E47A94}" presName="background2" presStyleLbl="node2" presStyleIdx="3" presStyleCnt="4"/>
      <dgm:spPr/>
    </dgm:pt>
    <dgm:pt modelId="{98F38807-4087-44F4-8837-18C29036AAAC}" type="pres">
      <dgm:prSet presAssocID="{5CB8F79A-B1EA-4CE1-81DD-6E2361E47A94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413E9BD-4B68-4F62-805A-0CFDA90D2AC3}" type="pres">
      <dgm:prSet presAssocID="{5CB8F79A-B1EA-4CE1-81DD-6E2361E47A94}" presName="hierChild3" presStyleCnt="0"/>
      <dgm:spPr/>
    </dgm:pt>
  </dgm:ptLst>
  <dgm:cxnLst>
    <dgm:cxn modelId="{508F7C6B-52DF-4870-84AF-F9FC1701768E}" type="presOf" srcId="{7843103B-C81A-4516-839F-EBD01CAEA922}" destId="{420C4C91-4E28-40C5-A83B-DDE138D5F9B8}" srcOrd="0" destOrd="0" presId="urn:microsoft.com/office/officeart/2005/8/layout/hierarchy1"/>
    <dgm:cxn modelId="{3A77663A-C940-4ABE-98D7-10E820E9606D}" type="presOf" srcId="{B4AC5604-044D-4642-AFE7-EE65FA21B683}" destId="{8FA93C5F-AA05-44F8-9D76-4F173A626768}" srcOrd="0" destOrd="0" presId="urn:microsoft.com/office/officeart/2005/8/layout/hierarchy1"/>
    <dgm:cxn modelId="{69418AE0-7411-4162-A16E-0346A1D86115}" type="presOf" srcId="{5CB8F79A-B1EA-4CE1-81DD-6E2361E47A94}" destId="{98F38807-4087-44F4-8837-18C29036AAAC}" srcOrd="0" destOrd="0" presId="urn:microsoft.com/office/officeart/2005/8/layout/hierarchy1"/>
    <dgm:cxn modelId="{34D41933-DF33-4CDD-8B1F-FCFAD67B8710}" type="presOf" srcId="{F1F1FC9B-2575-4447-BF14-9360D1E9762C}" destId="{32A0338B-F186-4FB2-9A20-13F8CD1B0FBC}" srcOrd="0" destOrd="0" presId="urn:microsoft.com/office/officeart/2005/8/layout/hierarchy1"/>
    <dgm:cxn modelId="{DB791F29-1605-4F76-B312-70323612B342}" srcId="{F1F1FC9B-2575-4447-BF14-9360D1E9762C}" destId="{6B5F74A0-E941-40E5-8F21-B9BF44E9DF3D}" srcOrd="0" destOrd="0" parTransId="{4B6FA4F7-5284-4B3B-B867-D894C824C6F1}" sibTransId="{43A49984-77F9-4E9B-9314-E51EEA3EBD18}"/>
    <dgm:cxn modelId="{87FA8856-00C0-4716-9046-F755DE038738}" srcId="{6B5F74A0-E941-40E5-8F21-B9BF44E9DF3D}" destId="{68DEF79E-9DB2-4582-BF47-ED745F913C47}" srcOrd="0" destOrd="0" parTransId="{7843103B-C81A-4516-839F-EBD01CAEA922}" sibTransId="{A6B2F86A-1D90-4549-B948-C82595131B70}"/>
    <dgm:cxn modelId="{658149EB-D428-4409-863E-1BBF76CA8E0D}" type="presOf" srcId="{6B5F74A0-E941-40E5-8F21-B9BF44E9DF3D}" destId="{357E3C78-FFDD-4CEF-9739-787AD033D9A3}" srcOrd="0" destOrd="0" presId="urn:microsoft.com/office/officeart/2005/8/layout/hierarchy1"/>
    <dgm:cxn modelId="{62D963A6-0506-4A6F-9B2D-143F0647D8EB}" srcId="{6B5F74A0-E941-40E5-8F21-B9BF44E9DF3D}" destId="{5CB8F79A-B1EA-4CE1-81DD-6E2361E47A94}" srcOrd="3" destOrd="0" parTransId="{98256F2B-86D4-414C-A57D-C478E2185C03}" sibTransId="{77FAC43D-1CA4-4A9F-9F59-63FF242459B4}"/>
    <dgm:cxn modelId="{F27134FD-8BE4-47DC-ABC8-CEB26EB7D312}" type="presOf" srcId="{4C9D8A9A-E199-40F9-83D4-9D4AA92D6882}" destId="{C854ABA7-7ECA-4225-84F8-752A6DADF822}" srcOrd="0" destOrd="0" presId="urn:microsoft.com/office/officeart/2005/8/layout/hierarchy1"/>
    <dgm:cxn modelId="{6F4D7EA7-2961-44B3-8891-E47C79C87D1C}" type="presOf" srcId="{68DEF79E-9DB2-4582-BF47-ED745F913C47}" destId="{D94BB8DD-3BD8-495F-A919-C5F9D96C8484}" srcOrd="0" destOrd="0" presId="urn:microsoft.com/office/officeart/2005/8/layout/hierarchy1"/>
    <dgm:cxn modelId="{F23500BD-5B51-4EDE-BA11-67BF9605CAD3}" type="presOf" srcId="{98256F2B-86D4-414C-A57D-C478E2185C03}" destId="{48BBCB8A-749D-4F9D-8F2C-440C7CE1880F}" srcOrd="0" destOrd="0" presId="urn:microsoft.com/office/officeart/2005/8/layout/hierarchy1"/>
    <dgm:cxn modelId="{E1F97B3E-3BC1-4C84-8E9D-4497B9B4A276}" srcId="{6B5F74A0-E941-40E5-8F21-B9BF44E9DF3D}" destId="{B4AC5604-044D-4642-AFE7-EE65FA21B683}" srcOrd="2" destOrd="0" parTransId="{DA89E522-09D0-4017-A4F3-5D7D64E1193B}" sibTransId="{253D3A29-DA94-433E-9B78-D55B5CCFC517}"/>
    <dgm:cxn modelId="{4DC30EEB-252E-4DF2-9B8C-5D84004D5884}" srcId="{6B5F74A0-E941-40E5-8F21-B9BF44E9DF3D}" destId="{1EBA427B-F3FD-4BB2-B121-50B8CCCDAEC6}" srcOrd="1" destOrd="0" parTransId="{4C9D8A9A-E199-40F9-83D4-9D4AA92D6882}" sibTransId="{BB496E6D-9252-4ADC-8DC5-7BC56921C990}"/>
    <dgm:cxn modelId="{B84D7026-5DC6-4E08-82E7-2AE1BD98D9A2}" type="presOf" srcId="{1EBA427B-F3FD-4BB2-B121-50B8CCCDAEC6}" destId="{F39302F7-5F9A-4FDD-B91B-200AFD00D75F}" srcOrd="0" destOrd="0" presId="urn:microsoft.com/office/officeart/2005/8/layout/hierarchy1"/>
    <dgm:cxn modelId="{8C403BDF-228E-41AA-89AF-C90181551FDB}" type="presOf" srcId="{DA89E522-09D0-4017-A4F3-5D7D64E1193B}" destId="{377EF646-DDBB-4CA8-A8A8-73177B16713C}" srcOrd="0" destOrd="0" presId="urn:microsoft.com/office/officeart/2005/8/layout/hierarchy1"/>
    <dgm:cxn modelId="{5A90FB02-020E-4414-9974-9A2FC6193FBF}" type="presParOf" srcId="{32A0338B-F186-4FB2-9A20-13F8CD1B0FBC}" destId="{8AEEA5DD-676D-49F1-BEF4-27679F1A6D0E}" srcOrd="0" destOrd="0" presId="urn:microsoft.com/office/officeart/2005/8/layout/hierarchy1"/>
    <dgm:cxn modelId="{03EABCE1-464E-4903-94E2-2B5BF6196814}" type="presParOf" srcId="{8AEEA5DD-676D-49F1-BEF4-27679F1A6D0E}" destId="{27FA0246-5D58-4275-BD5D-A681B8750FC3}" srcOrd="0" destOrd="0" presId="urn:microsoft.com/office/officeart/2005/8/layout/hierarchy1"/>
    <dgm:cxn modelId="{8A81417E-89BB-4E05-8762-5AB732EBA314}" type="presParOf" srcId="{27FA0246-5D58-4275-BD5D-A681B8750FC3}" destId="{EDE0D5C1-5DA6-4209-A4E5-CCEE5B4189B7}" srcOrd="0" destOrd="0" presId="urn:microsoft.com/office/officeart/2005/8/layout/hierarchy1"/>
    <dgm:cxn modelId="{9410610D-F22B-4490-B94A-8DCFA67F84EC}" type="presParOf" srcId="{27FA0246-5D58-4275-BD5D-A681B8750FC3}" destId="{357E3C78-FFDD-4CEF-9739-787AD033D9A3}" srcOrd="1" destOrd="0" presId="urn:microsoft.com/office/officeart/2005/8/layout/hierarchy1"/>
    <dgm:cxn modelId="{CB3AEDA5-775F-4082-82B5-53A50A299C90}" type="presParOf" srcId="{8AEEA5DD-676D-49F1-BEF4-27679F1A6D0E}" destId="{D706D975-8D81-4C91-B4EE-FAAD63E52575}" srcOrd="1" destOrd="0" presId="urn:microsoft.com/office/officeart/2005/8/layout/hierarchy1"/>
    <dgm:cxn modelId="{5D83C143-F80B-49AA-ABE4-A180C5B97436}" type="presParOf" srcId="{D706D975-8D81-4C91-B4EE-FAAD63E52575}" destId="{420C4C91-4E28-40C5-A83B-DDE138D5F9B8}" srcOrd="0" destOrd="0" presId="urn:microsoft.com/office/officeart/2005/8/layout/hierarchy1"/>
    <dgm:cxn modelId="{5E3148B0-0CAB-4B28-8178-659D0BF1DA83}" type="presParOf" srcId="{D706D975-8D81-4C91-B4EE-FAAD63E52575}" destId="{F800C311-A157-4616-BB0F-F3A7F0E74A0D}" srcOrd="1" destOrd="0" presId="urn:microsoft.com/office/officeart/2005/8/layout/hierarchy1"/>
    <dgm:cxn modelId="{65B22E29-C09C-4B34-8091-F5C5DB0C2DB8}" type="presParOf" srcId="{F800C311-A157-4616-BB0F-F3A7F0E74A0D}" destId="{4CBB02E1-93D7-4B1F-9DB5-E5928DC9AA74}" srcOrd="0" destOrd="0" presId="urn:microsoft.com/office/officeart/2005/8/layout/hierarchy1"/>
    <dgm:cxn modelId="{0E267236-4BBA-4463-B0A6-59ADC49763C0}" type="presParOf" srcId="{4CBB02E1-93D7-4B1F-9DB5-E5928DC9AA74}" destId="{157EE9E9-740D-43E3-8D60-DC55196DD5C6}" srcOrd="0" destOrd="0" presId="urn:microsoft.com/office/officeart/2005/8/layout/hierarchy1"/>
    <dgm:cxn modelId="{2DD0EB05-08DD-4DAF-9A37-E95C23508D05}" type="presParOf" srcId="{4CBB02E1-93D7-4B1F-9DB5-E5928DC9AA74}" destId="{D94BB8DD-3BD8-495F-A919-C5F9D96C8484}" srcOrd="1" destOrd="0" presId="urn:microsoft.com/office/officeart/2005/8/layout/hierarchy1"/>
    <dgm:cxn modelId="{D8FCF46F-F7C1-4BEB-8C04-813A2FB0BAD8}" type="presParOf" srcId="{F800C311-A157-4616-BB0F-F3A7F0E74A0D}" destId="{DD9E8A6E-C8CE-4712-85D0-C7EF105E5A8A}" srcOrd="1" destOrd="0" presId="urn:microsoft.com/office/officeart/2005/8/layout/hierarchy1"/>
    <dgm:cxn modelId="{8F97F2EA-FE17-480B-8083-E2829789AA5D}" type="presParOf" srcId="{D706D975-8D81-4C91-B4EE-FAAD63E52575}" destId="{C854ABA7-7ECA-4225-84F8-752A6DADF822}" srcOrd="2" destOrd="0" presId="urn:microsoft.com/office/officeart/2005/8/layout/hierarchy1"/>
    <dgm:cxn modelId="{675FA476-E75E-4FF1-8011-27D992F1E364}" type="presParOf" srcId="{D706D975-8D81-4C91-B4EE-FAAD63E52575}" destId="{2424A31F-CB3E-4326-8459-43F105C9A2AE}" srcOrd="3" destOrd="0" presId="urn:microsoft.com/office/officeart/2005/8/layout/hierarchy1"/>
    <dgm:cxn modelId="{72638BCE-C3FE-488A-A753-3661681372F6}" type="presParOf" srcId="{2424A31F-CB3E-4326-8459-43F105C9A2AE}" destId="{29974CC3-375C-44E4-8635-D9ADC4247BA4}" srcOrd="0" destOrd="0" presId="urn:microsoft.com/office/officeart/2005/8/layout/hierarchy1"/>
    <dgm:cxn modelId="{36CD2091-1370-4BF6-A033-8CEEE5141F7B}" type="presParOf" srcId="{29974CC3-375C-44E4-8635-D9ADC4247BA4}" destId="{3D7997AB-6B99-4095-B269-A791A90A007E}" srcOrd="0" destOrd="0" presId="urn:microsoft.com/office/officeart/2005/8/layout/hierarchy1"/>
    <dgm:cxn modelId="{B32C56AE-8279-4A3F-885A-AA28816C9A25}" type="presParOf" srcId="{29974CC3-375C-44E4-8635-D9ADC4247BA4}" destId="{F39302F7-5F9A-4FDD-B91B-200AFD00D75F}" srcOrd="1" destOrd="0" presId="urn:microsoft.com/office/officeart/2005/8/layout/hierarchy1"/>
    <dgm:cxn modelId="{EF41483A-6974-45C1-AF7D-5BE3FB2D68C7}" type="presParOf" srcId="{2424A31F-CB3E-4326-8459-43F105C9A2AE}" destId="{9A8CB840-DDD6-4830-AE7D-BEB526AF2A49}" srcOrd="1" destOrd="0" presId="urn:microsoft.com/office/officeart/2005/8/layout/hierarchy1"/>
    <dgm:cxn modelId="{E1C34903-C19E-48A4-8AEE-2DE7F3464E3F}" type="presParOf" srcId="{D706D975-8D81-4C91-B4EE-FAAD63E52575}" destId="{377EF646-DDBB-4CA8-A8A8-73177B16713C}" srcOrd="4" destOrd="0" presId="urn:microsoft.com/office/officeart/2005/8/layout/hierarchy1"/>
    <dgm:cxn modelId="{BE94C2CD-4AC7-49CA-8B67-C7FD9D5F0770}" type="presParOf" srcId="{D706D975-8D81-4C91-B4EE-FAAD63E52575}" destId="{714D735A-094E-4533-9D70-FA64799A8CF1}" srcOrd="5" destOrd="0" presId="urn:microsoft.com/office/officeart/2005/8/layout/hierarchy1"/>
    <dgm:cxn modelId="{2D0FFB8B-69DF-4450-A07D-5289A772FEE8}" type="presParOf" srcId="{714D735A-094E-4533-9D70-FA64799A8CF1}" destId="{D84E916C-D4A6-4104-A725-839B6AE1A1EE}" srcOrd="0" destOrd="0" presId="urn:microsoft.com/office/officeart/2005/8/layout/hierarchy1"/>
    <dgm:cxn modelId="{7BC9D644-F85F-4E52-A9A1-6CDC7AC6AC74}" type="presParOf" srcId="{D84E916C-D4A6-4104-A725-839B6AE1A1EE}" destId="{C2A4D176-E881-47DB-B3CA-FA854FAF7135}" srcOrd="0" destOrd="0" presId="urn:microsoft.com/office/officeart/2005/8/layout/hierarchy1"/>
    <dgm:cxn modelId="{B3DE3292-DD7B-45FA-8785-CE867F67826F}" type="presParOf" srcId="{D84E916C-D4A6-4104-A725-839B6AE1A1EE}" destId="{8FA93C5F-AA05-44F8-9D76-4F173A626768}" srcOrd="1" destOrd="0" presId="urn:microsoft.com/office/officeart/2005/8/layout/hierarchy1"/>
    <dgm:cxn modelId="{7A503367-8FE1-4EAA-9EDD-CB20DDC0138F}" type="presParOf" srcId="{714D735A-094E-4533-9D70-FA64799A8CF1}" destId="{8FD72C94-0EF6-4F42-A486-DE925745FC1D}" srcOrd="1" destOrd="0" presId="urn:microsoft.com/office/officeart/2005/8/layout/hierarchy1"/>
    <dgm:cxn modelId="{478655D7-3714-4319-9A22-A00DDD9B020B}" type="presParOf" srcId="{D706D975-8D81-4C91-B4EE-FAAD63E52575}" destId="{48BBCB8A-749D-4F9D-8F2C-440C7CE1880F}" srcOrd="6" destOrd="0" presId="urn:microsoft.com/office/officeart/2005/8/layout/hierarchy1"/>
    <dgm:cxn modelId="{9DAF9EF1-D424-4C4C-AFD7-53673250D5FC}" type="presParOf" srcId="{D706D975-8D81-4C91-B4EE-FAAD63E52575}" destId="{9375F125-9351-4E16-9BEB-AF98253C756A}" srcOrd="7" destOrd="0" presId="urn:microsoft.com/office/officeart/2005/8/layout/hierarchy1"/>
    <dgm:cxn modelId="{EDC361B4-AAAF-49BB-88DD-B0DE1AD9D005}" type="presParOf" srcId="{9375F125-9351-4E16-9BEB-AF98253C756A}" destId="{0F0287BE-E3E5-4408-8E25-81FA08975A0F}" srcOrd="0" destOrd="0" presId="urn:microsoft.com/office/officeart/2005/8/layout/hierarchy1"/>
    <dgm:cxn modelId="{34609449-63CC-4351-8642-14305E37A958}" type="presParOf" srcId="{0F0287BE-E3E5-4408-8E25-81FA08975A0F}" destId="{E78491DB-B43E-494E-9B4C-C9FEC1EDB41F}" srcOrd="0" destOrd="0" presId="urn:microsoft.com/office/officeart/2005/8/layout/hierarchy1"/>
    <dgm:cxn modelId="{9F8E5B78-ACE2-4968-9298-5C5A3CE0D251}" type="presParOf" srcId="{0F0287BE-E3E5-4408-8E25-81FA08975A0F}" destId="{98F38807-4087-44F4-8837-18C29036AAAC}" srcOrd="1" destOrd="0" presId="urn:microsoft.com/office/officeart/2005/8/layout/hierarchy1"/>
    <dgm:cxn modelId="{F7A12B0B-F505-4E12-953C-032B19A64A22}" type="presParOf" srcId="{9375F125-9351-4E16-9BEB-AF98253C756A}" destId="{A413E9BD-4B68-4F62-805A-0CFDA90D2A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F1FC9B-2575-4447-BF14-9360D1E976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6B5F74A0-E941-40E5-8F21-B9BF44E9DF3D}">
      <dgm:prSet phldrT="[Text]" custT="1"/>
      <dgm:spPr/>
      <dgm:t>
        <a:bodyPr/>
        <a:lstStyle/>
        <a:p>
          <a:pPr rtl="1"/>
          <a:r>
            <a:rPr lang="ar-SA" sz="2000" b="1" dirty="0" smtClean="0"/>
            <a:t>معوقات التربية الإبداعية</a:t>
          </a:r>
          <a:endParaRPr lang="ar-EG" sz="2000" dirty="0"/>
        </a:p>
      </dgm:t>
    </dgm:pt>
    <dgm:pt modelId="{4B6FA4F7-5284-4B3B-B867-D894C824C6F1}" type="parTrans" cxnId="{DB791F29-1605-4F76-B312-70323612B342}">
      <dgm:prSet/>
      <dgm:spPr/>
      <dgm:t>
        <a:bodyPr/>
        <a:lstStyle/>
        <a:p>
          <a:pPr rtl="1"/>
          <a:endParaRPr lang="ar-EG"/>
        </a:p>
      </dgm:t>
    </dgm:pt>
    <dgm:pt modelId="{43A49984-77F9-4E9B-9314-E51EEA3EBD18}" type="sibTrans" cxnId="{DB791F29-1605-4F76-B312-70323612B342}">
      <dgm:prSet/>
      <dgm:spPr/>
      <dgm:t>
        <a:bodyPr/>
        <a:lstStyle/>
        <a:p>
          <a:pPr rtl="1"/>
          <a:endParaRPr lang="ar-EG"/>
        </a:p>
      </dgm:t>
    </dgm:pt>
    <dgm:pt modelId="{5CB8F79A-B1EA-4CE1-81DD-6E2361E47A94}">
      <dgm:prSet phldrT="[Text]"/>
      <dgm:spPr/>
      <dgm:t>
        <a:bodyPr/>
        <a:lstStyle/>
        <a:p>
          <a:pPr rtl="1"/>
          <a:r>
            <a:rPr lang="ar-SA" b="1" dirty="0" smtClean="0"/>
            <a:t>معوقات ترتبط بالبيئة المدرسية</a:t>
          </a:r>
          <a:endParaRPr lang="ar-EG" dirty="0"/>
        </a:p>
      </dgm:t>
    </dgm:pt>
    <dgm:pt modelId="{98256F2B-86D4-414C-A57D-C478E2185C03}" type="parTrans" cxnId="{62D963A6-0506-4A6F-9B2D-143F0647D8EB}">
      <dgm:prSet/>
      <dgm:spPr/>
      <dgm:t>
        <a:bodyPr/>
        <a:lstStyle/>
        <a:p>
          <a:pPr rtl="1"/>
          <a:endParaRPr lang="ar-EG"/>
        </a:p>
      </dgm:t>
    </dgm:pt>
    <dgm:pt modelId="{77FAC43D-1CA4-4A9F-9F59-63FF242459B4}" type="sibTrans" cxnId="{62D963A6-0506-4A6F-9B2D-143F0647D8EB}">
      <dgm:prSet/>
      <dgm:spPr/>
      <dgm:t>
        <a:bodyPr/>
        <a:lstStyle/>
        <a:p>
          <a:pPr rtl="1"/>
          <a:endParaRPr lang="ar-EG"/>
        </a:p>
      </dgm:t>
    </dgm:pt>
    <dgm:pt modelId="{68DEF79E-9DB2-4582-BF47-ED745F913C47}">
      <dgm:prSet/>
      <dgm:spPr/>
      <dgm:t>
        <a:bodyPr/>
        <a:lstStyle/>
        <a:p>
          <a:pPr rtl="1"/>
          <a:r>
            <a:rPr lang="ar-SA" b="1" dirty="0" smtClean="0"/>
            <a:t>معوقات ترتبط بالأسرة </a:t>
          </a:r>
          <a:endParaRPr lang="ar-EG" dirty="0"/>
        </a:p>
      </dgm:t>
    </dgm:pt>
    <dgm:pt modelId="{7843103B-C81A-4516-839F-EBD01CAEA922}" type="parTrans" cxnId="{87FA8856-00C0-4716-9046-F755DE038738}">
      <dgm:prSet/>
      <dgm:spPr/>
      <dgm:t>
        <a:bodyPr/>
        <a:lstStyle/>
        <a:p>
          <a:pPr rtl="1"/>
          <a:endParaRPr lang="ar-EG"/>
        </a:p>
      </dgm:t>
    </dgm:pt>
    <dgm:pt modelId="{A6B2F86A-1D90-4549-B948-C82595131B70}" type="sibTrans" cxnId="{87FA8856-00C0-4716-9046-F755DE038738}">
      <dgm:prSet/>
      <dgm:spPr/>
      <dgm:t>
        <a:bodyPr/>
        <a:lstStyle/>
        <a:p>
          <a:pPr rtl="1"/>
          <a:endParaRPr lang="ar-EG"/>
        </a:p>
      </dgm:t>
    </dgm:pt>
    <dgm:pt modelId="{B4AC5604-044D-4642-AFE7-EE65FA21B683}">
      <dgm:prSet/>
      <dgm:spPr/>
      <dgm:t>
        <a:bodyPr/>
        <a:lstStyle/>
        <a:p>
          <a:pPr rtl="1"/>
          <a:r>
            <a:rPr lang="ar-SA" b="1" dirty="0" smtClean="0"/>
            <a:t>معوقات ترتبط بالمجتمع</a:t>
          </a:r>
          <a:endParaRPr lang="ar-EG" dirty="0"/>
        </a:p>
      </dgm:t>
    </dgm:pt>
    <dgm:pt modelId="{DA89E522-09D0-4017-A4F3-5D7D64E1193B}" type="parTrans" cxnId="{E1F97B3E-3BC1-4C84-8E9D-4497B9B4A276}">
      <dgm:prSet/>
      <dgm:spPr/>
      <dgm:t>
        <a:bodyPr/>
        <a:lstStyle/>
        <a:p>
          <a:pPr rtl="1"/>
          <a:endParaRPr lang="ar-EG"/>
        </a:p>
      </dgm:t>
    </dgm:pt>
    <dgm:pt modelId="{253D3A29-DA94-433E-9B78-D55B5CCFC517}" type="sibTrans" cxnId="{E1F97B3E-3BC1-4C84-8E9D-4497B9B4A276}">
      <dgm:prSet/>
      <dgm:spPr/>
      <dgm:t>
        <a:bodyPr/>
        <a:lstStyle/>
        <a:p>
          <a:pPr rtl="1"/>
          <a:endParaRPr lang="ar-EG"/>
        </a:p>
      </dgm:t>
    </dgm:pt>
    <dgm:pt modelId="{DFDEAED7-9534-4648-B766-DCDCFA3E48A6}">
      <dgm:prSet/>
      <dgm:spPr/>
      <dgm:t>
        <a:bodyPr/>
        <a:lstStyle/>
        <a:p>
          <a:pPr rtl="1"/>
          <a:r>
            <a:rPr lang="ar-SA" b="1" dirty="0" smtClean="0"/>
            <a:t>المعوقات الاقتصادية</a:t>
          </a:r>
          <a:endParaRPr lang="ar-EG" dirty="0"/>
        </a:p>
      </dgm:t>
    </dgm:pt>
    <dgm:pt modelId="{FFD593E4-22A2-4325-AA2D-24A42279A387}" type="parTrans" cxnId="{ED6CDFAA-B5F3-4C83-BD1B-FBE5922667D9}">
      <dgm:prSet/>
      <dgm:spPr/>
      <dgm:t>
        <a:bodyPr/>
        <a:lstStyle/>
        <a:p>
          <a:pPr rtl="1"/>
          <a:endParaRPr lang="ar-EG"/>
        </a:p>
      </dgm:t>
    </dgm:pt>
    <dgm:pt modelId="{608189BA-91C2-4FB9-BB95-DF1CEEE769BA}" type="sibTrans" cxnId="{ED6CDFAA-B5F3-4C83-BD1B-FBE5922667D9}">
      <dgm:prSet/>
      <dgm:spPr/>
      <dgm:t>
        <a:bodyPr/>
        <a:lstStyle/>
        <a:p>
          <a:pPr rtl="1"/>
          <a:endParaRPr lang="ar-EG"/>
        </a:p>
      </dgm:t>
    </dgm:pt>
    <dgm:pt modelId="{40518FAC-72B3-4AEA-B670-BE5692E12057}">
      <dgm:prSet/>
      <dgm:spPr/>
      <dgm:t>
        <a:bodyPr/>
        <a:lstStyle/>
        <a:p>
          <a:pPr rtl="1"/>
          <a:r>
            <a:rPr lang="ar-SA" b="1" dirty="0" smtClean="0"/>
            <a:t>المعوقات الثقافية</a:t>
          </a:r>
          <a:endParaRPr lang="ar-EG" dirty="0"/>
        </a:p>
      </dgm:t>
    </dgm:pt>
    <dgm:pt modelId="{0763335E-FC26-4EBA-B4A6-D05DC6253283}" type="parTrans" cxnId="{A3475E5C-28FD-4648-A91E-4C5F753B6AFD}">
      <dgm:prSet/>
      <dgm:spPr/>
      <dgm:t>
        <a:bodyPr/>
        <a:lstStyle/>
        <a:p>
          <a:pPr rtl="1"/>
          <a:endParaRPr lang="ar-EG"/>
        </a:p>
      </dgm:t>
    </dgm:pt>
    <dgm:pt modelId="{16DBC5BB-2F48-4705-9279-6AC8E42CB8FD}" type="sibTrans" cxnId="{A3475E5C-28FD-4648-A91E-4C5F753B6AFD}">
      <dgm:prSet/>
      <dgm:spPr/>
      <dgm:t>
        <a:bodyPr/>
        <a:lstStyle/>
        <a:p>
          <a:pPr rtl="1"/>
          <a:endParaRPr lang="ar-EG"/>
        </a:p>
      </dgm:t>
    </dgm:pt>
    <dgm:pt modelId="{0A614D60-507E-452D-9CD6-197FC61280C1}">
      <dgm:prSet/>
      <dgm:spPr/>
      <dgm:t>
        <a:bodyPr/>
        <a:lstStyle/>
        <a:p>
          <a:pPr rtl="1"/>
          <a:r>
            <a:rPr lang="ar-SA" b="1" dirty="0" smtClean="0"/>
            <a:t>المعوقات السياسية</a:t>
          </a:r>
          <a:endParaRPr lang="ar-EG" dirty="0"/>
        </a:p>
      </dgm:t>
    </dgm:pt>
    <dgm:pt modelId="{9FFEDE37-3B54-4F4A-9625-F3131EF57E41}" type="parTrans" cxnId="{E2DCA154-90AC-47DC-ABBA-D65B0BBC8863}">
      <dgm:prSet/>
      <dgm:spPr/>
      <dgm:t>
        <a:bodyPr/>
        <a:lstStyle/>
        <a:p>
          <a:pPr rtl="1"/>
          <a:endParaRPr lang="ar-EG"/>
        </a:p>
      </dgm:t>
    </dgm:pt>
    <dgm:pt modelId="{74276509-4B8C-4924-91CE-99F4375F4A95}" type="sibTrans" cxnId="{E2DCA154-90AC-47DC-ABBA-D65B0BBC8863}">
      <dgm:prSet/>
      <dgm:spPr/>
      <dgm:t>
        <a:bodyPr/>
        <a:lstStyle/>
        <a:p>
          <a:pPr rtl="1"/>
          <a:endParaRPr lang="ar-EG"/>
        </a:p>
      </dgm:t>
    </dgm:pt>
    <dgm:pt modelId="{FCD1B209-D4F5-4073-9EFE-4B65EE627791}">
      <dgm:prSet/>
      <dgm:spPr/>
      <dgm:t>
        <a:bodyPr/>
        <a:lstStyle/>
        <a:p>
          <a:pPr rtl="1"/>
          <a:r>
            <a:rPr lang="ar-SA" b="1" dirty="0" smtClean="0"/>
            <a:t>المعوقات النفسية</a:t>
          </a:r>
          <a:endParaRPr lang="ar-EG" dirty="0"/>
        </a:p>
      </dgm:t>
    </dgm:pt>
    <dgm:pt modelId="{04E900DC-BFFF-4F27-80FA-B217C3726791}" type="parTrans" cxnId="{DD21E06E-8012-4C4B-A9B3-8CAA6E000680}">
      <dgm:prSet/>
      <dgm:spPr/>
      <dgm:t>
        <a:bodyPr/>
        <a:lstStyle/>
        <a:p>
          <a:pPr rtl="1"/>
          <a:endParaRPr lang="ar-EG"/>
        </a:p>
      </dgm:t>
    </dgm:pt>
    <dgm:pt modelId="{93D57B9E-87C4-4130-A963-0E537D7EB2F3}" type="sibTrans" cxnId="{DD21E06E-8012-4C4B-A9B3-8CAA6E000680}">
      <dgm:prSet/>
      <dgm:spPr/>
      <dgm:t>
        <a:bodyPr/>
        <a:lstStyle/>
        <a:p>
          <a:pPr rtl="1"/>
          <a:endParaRPr lang="ar-EG"/>
        </a:p>
      </dgm:t>
    </dgm:pt>
    <dgm:pt modelId="{6F53489A-2D19-416E-A6E4-44118AE5640C}">
      <dgm:prSet/>
      <dgm:spPr/>
      <dgm:t>
        <a:bodyPr/>
        <a:lstStyle/>
        <a:p>
          <a:pPr rtl="1"/>
          <a:r>
            <a:rPr lang="ar-SA" b="1" dirty="0" smtClean="0"/>
            <a:t>المعوقات التربوية</a:t>
          </a:r>
          <a:endParaRPr lang="ar-EG" dirty="0"/>
        </a:p>
      </dgm:t>
    </dgm:pt>
    <dgm:pt modelId="{C5840D1E-C581-47C8-A134-642657334307}" type="parTrans" cxnId="{74529C72-0EE0-4647-A3C9-566E22F3FB50}">
      <dgm:prSet/>
      <dgm:spPr/>
      <dgm:t>
        <a:bodyPr/>
        <a:lstStyle/>
        <a:p>
          <a:pPr rtl="1"/>
          <a:endParaRPr lang="ar-EG"/>
        </a:p>
      </dgm:t>
    </dgm:pt>
    <dgm:pt modelId="{2B19807B-6F46-4E1A-8A89-B89C6037177B}" type="sibTrans" cxnId="{74529C72-0EE0-4647-A3C9-566E22F3FB50}">
      <dgm:prSet/>
      <dgm:spPr/>
      <dgm:t>
        <a:bodyPr/>
        <a:lstStyle/>
        <a:p>
          <a:pPr rtl="1"/>
          <a:endParaRPr lang="ar-EG"/>
        </a:p>
      </dgm:t>
    </dgm:pt>
    <dgm:pt modelId="{D04770A6-6A26-4BFA-8F29-AFEEA87A3210}">
      <dgm:prSet/>
      <dgm:spPr/>
      <dgm:t>
        <a:bodyPr/>
        <a:lstStyle/>
        <a:p>
          <a:pPr rtl="1"/>
          <a:r>
            <a:rPr lang="ar-SA" b="1" dirty="0" smtClean="0"/>
            <a:t>المعوقات الاجتماعية</a:t>
          </a:r>
          <a:endParaRPr lang="ar-EG" dirty="0"/>
        </a:p>
      </dgm:t>
    </dgm:pt>
    <dgm:pt modelId="{7083610F-0021-44B1-9F57-9AB1A31F3094}" type="parTrans" cxnId="{37ED172D-ED24-4264-BBEE-30FF14DC1A61}">
      <dgm:prSet/>
      <dgm:spPr/>
      <dgm:t>
        <a:bodyPr/>
        <a:lstStyle/>
        <a:p>
          <a:pPr rtl="1"/>
          <a:endParaRPr lang="ar-EG"/>
        </a:p>
      </dgm:t>
    </dgm:pt>
    <dgm:pt modelId="{103E7335-EB67-4F46-8274-BD879B640F07}" type="sibTrans" cxnId="{37ED172D-ED24-4264-BBEE-30FF14DC1A61}">
      <dgm:prSet/>
      <dgm:spPr/>
      <dgm:t>
        <a:bodyPr/>
        <a:lstStyle/>
        <a:p>
          <a:pPr rtl="1"/>
          <a:endParaRPr lang="ar-EG"/>
        </a:p>
      </dgm:t>
    </dgm:pt>
    <dgm:pt modelId="{32A0338B-F186-4FB2-9A20-13F8CD1B0FBC}" type="pres">
      <dgm:prSet presAssocID="{F1F1FC9B-2575-4447-BF14-9360D1E976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EEA5DD-676D-49F1-BEF4-27679F1A6D0E}" type="pres">
      <dgm:prSet presAssocID="{6B5F74A0-E941-40E5-8F21-B9BF44E9DF3D}" presName="hierRoot1" presStyleCnt="0"/>
      <dgm:spPr/>
    </dgm:pt>
    <dgm:pt modelId="{27FA0246-5D58-4275-BD5D-A681B8750FC3}" type="pres">
      <dgm:prSet presAssocID="{6B5F74A0-E941-40E5-8F21-B9BF44E9DF3D}" presName="composite" presStyleCnt="0"/>
      <dgm:spPr/>
    </dgm:pt>
    <dgm:pt modelId="{EDE0D5C1-5DA6-4209-A4E5-CCEE5B4189B7}" type="pres">
      <dgm:prSet presAssocID="{6B5F74A0-E941-40E5-8F21-B9BF44E9DF3D}" presName="background" presStyleLbl="node0" presStyleIdx="0" presStyleCnt="1"/>
      <dgm:spPr/>
    </dgm:pt>
    <dgm:pt modelId="{357E3C78-FFDD-4CEF-9739-787AD033D9A3}" type="pres">
      <dgm:prSet presAssocID="{6B5F74A0-E941-40E5-8F21-B9BF44E9DF3D}" presName="text" presStyleLbl="fgAcc0" presStyleIdx="0" presStyleCnt="1" custScaleX="828787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D706D975-8D81-4C91-B4EE-FAAD63E52575}" type="pres">
      <dgm:prSet presAssocID="{6B5F74A0-E941-40E5-8F21-B9BF44E9DF3D}" presName="hierChild2" presStyleCnt="0"/>
      <dgm:spPr/>
    </dgm:pt>
    <dgm:pt modelId="{0A4DB93C-2355-41E3-A9A5-C9E74813A127}" type="pres">
      <dgm:prSet presAssocID="{0763335E-FC26-4EBA-B4A6-D05DC6253283}" presName="Name10" presStyleLbl="parChTrans1D2" presStyleIdx="0" presStyleCnt="9"/>
      <dgm:spPr/>
    </dgm:pt>
    <dgm:pt modelId="{993D7706-C8D1-4390-A75F-410C37ED6CDB}" type="pres">
      <dgm:prSet presAssocID="{40518FAC-72B3-4AEA-B670-BE5692E12057}" presName="hierRoot2" presStyleCnt="0"/>
      <dgm:spPr/>
    </dgm:pt>
    <dgm:pt modelId="{825547AA-DF41-442A-A3B0-47C11E25A913}" type="pres">
      <dgm:prSet presAssocID="{40518FAC-72B3-4AEA-B670-BE5692E12057}" presName="composite2" presStyleCnt="0"/>
      <dgm:spPr/>
    </dgm:pt>
    <dgm:pt modelId="{837F50F1-6F88-4CF1-B064-33BF41CBBF64}" type="pres">
      <dgm:prSet presAssocID="{40518FAC-72B3-4AEA-B670-BE5692E12057}" presName="background2" presStyleLbl="node2" presStyleIdx="0" presStyleCnt="9"/>
      <dgm:spPr/>
    </dgm:pt>
    <dgm:pt modelId="{33003D32-8DA8-47EA-A6DA-B8B94ED80C56}" type="pres">
      <dgm:prSet presAssocID="{40518FAC-72B3-4AEA-B670-BE5692E12057}" presName="text2" presStyleLbl="fgAcc2" presStyleIdx="0" presStyleCnt="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85BFA8A8-906B-4661-B052-0D8318A84F39}" type="pres">
      <dgm:prSet presAssocID="{40518FAC-72B3-4AEA-B670-BE5692E12057}" presName="hierChild3" presStyleCnt="0"/>
      <dgm:spPr/>
    </dgm:pt>
    <dgm:pt modelId="{765317AD-CFE7-4978-9424-37D2C8494A0C}" type="pres">
      <dgm:prSet presAssocID="{FFD593E4-22A2-4325-AA2D-24A42279A387}" presName="Name10" presStyleLbl="parChTrans1D2" presStyleIdx="1" presStyleCnt="9"/>
      <dgm:spPr/>
    </dgm:pt>
    <dgm:pt modelId="{17B3F8C4-E8C9-4D20-B6A4-2EC0B69E2BFF}" type="pres">
      <dgm:prSet presAssocID="{DFDEAED7-9534-4648-B766-DCDCFA3E48A6}" presName="hierRoot2" presStyleCnt="0"/>
      <dgm:spPr/>
    </dgm:pt>
    <dgm:pt modelId="{C9B42A5F-C400-48F7-94F2-2387DA874A28}" type="pres">
      <dgm:prSet presAssocID="{DFDEAED7-9534-4648-B766-DCDCFA3E48A6}" presName="composite2" presStyleCnt="0"/>
      <dgm:spPr/>
    </dgm:pt>
    <dgm:pt modelId="{84F7718F-D8F6-4AE6-B5E7-FD7399A6CDE6}" type="pres">
      <dgm:prSet presAssocID="{DFDEAED7-9534-4648-B766-DCDCFA3E48A6}" presName="background2" presStyleLbl="node2" presStyleIdx="1" presStyleCnt="9"/>
      <dgm:spPr/>
    </dgm:pt>
    <dgm:pt modelId="{AD97148E-D015-46B5-BFB8-86D935E933E8}" type="pres">
      <dgm:prSet presAssocID="{DFDEAED7-9534-4648-B766-DCDCFA3E48A6}" presName="text2" presStyleLbl="fgAcc2" presStyleIdx="1" presStyleCnt="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B8F33AF-3581-45F9-A7CD-16008413ACF6}" type="pres">
      <dgm:prSet presAssocID="{DFDEAED7-9534-4648-B766-DCDCFA3E48A6}" presName="hierChild3" presStyleCnt="0"/>
      <dgm:spPr/>
    </dgm:pt>
    <dgm:pt modelId="{63A99772-E4C1-4687-A90E-E6746D6FCD62}" type="pres">
      <dgm:prSet presAssocID="{C5840D1E-C581-47C8-A134-642657334307}" presName="Name10" presStyleLbl="parChTrans1D2" presStyleIdx="2" presStyleCnt="9"/>
      <dgm:spPr/>
    </dgm:pt>
    <dgm:pt modelId="{4D04BCA9-4361-41E0-AC81-DB99104EF2D3}" type="pres">
      <dgm:prSet presAssocID="{6F53489A-2D19-416E-A6E4-44118AE5640C}" presName="hierRoot2" presStyleCnt="0"/>
      <dgm:spPr/>
    </dgm:pt>
    <dgm:pt modelId="{B8A3FE1D-94D1-4036-8CD2-2D696E849870}" type="pres">
      <dgm:prSet presAssocID="{6F53489A-2D19-416E-A6E4-44118AE5640C}" presName="composite2" presStyleCnt="0"/>
      <dgm:spPr/>
    </dgm:pt>
    <dgm:pt modelId="{37E9F87C-75DE-47F0-AD8E-332C587365F7}" type="pres">
      <dgm:prSet presAssocID="{6F53489A-2D19-416E-A6E4-44118AE5640C}" presName="background2" presStyleLbl="node2" presStyleIdx="2" presStyleCnt="9"/>
      <dgm:spPr/>
    </dgm:pt>
    <dgm:pt modelId="{0DC51B41-F0BC-4902-AA81-68F00CD1648B}" type="pres">
      <dgm:prSet presAssocID="{6F53489A-2D19-416E-A6E4-44118AE5640C}" presName="text2" presStyleLbl="fgAcc2" presStyleIdx="2" presStyleCnt="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6010169-9AA7-4963-B8AA-F54301672F6E}" type="pres">
      <dgm:prSet presAssocID="{6F53489A-2D19-416E-A6E4-44118AE5640C}" presName="hierChild3" presStyleCnt="0"/>
      <dgm:spPr/>
    </dgm:pt>
    <dgm:pt modelId="{4491FFE2-D2A9-4BEA-B357-022B29793103}" type="pres">
      <dgm:prSet presAssocID="{04E900DC-BFFF-4F27-80FA-B217C3726791}" presName="Name10" presStyleLbl="parChTrans1D2" presStyleIdx="3" presStyleCnt="9"/>
      <dgm:spPr/>
    </dgm:pt>
    <dgm:pt modelId="{D2395AEB-79F4-44CF-89AF-79A8381F1E3C}" type="pres">
      <dgm:prSet presAssocID="{FCD1B209-D4F5-4073-9EFE-4B65EE627791}" presName="hierRoot2" presStyleCnt="0"/>
      <dgm:spPr/>
    </dgm:pt>
    <dgm:pt modelId="{EC7E45E1-FBA5-4EEE-814D-4B4B56C2AE2C}" type="pres">
      <dgm:prSet presAssocID="{FCD1B209-D4F5-4073-9EFE-4B65EE627791}" presName="composite2" presStyleCnt="0"/>
      <dgm:spPr/>
    </dgm:pt>
    <dgm:pt modelId="{49E087D2-6C58-4465-828B-65CF9FE535FB}" type="pres">
      <dgm:prSet presAssocID="{FCD1B209-D4F5-4073-9EFE-4B65EE627791}" presName="background2" presStyleLbl="node2" presStyleIdx="3" presStyleCnt="9"/>
      <dgm:spPr/>
    </dgm:pt>
    <dgm:pt modelId="{11D91CB9-52BF-498A-BA99-E1D86304E09D}" type="pres">
      <dgm:prSet presAssocID="{FCD1B209-D4F5-4073-9EFE-4B65EE627791}" presName="text2" presStyleLbl="fgAcc2" presStyleIdx="3" presStyleCnt="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F24FECCC-EB61-4AF9-8DA2-0C624389F75D}" type="pres">
      <dgm:prSet presAssocID="{FCD1B209-D4F5-4073-9EFE-4B65EE627791}" presName="hierChild3" presStyleCnt="0"/>
      <dgm:spPr/>
    </dgm:pt>
    <dgm:pt modelId="{A02F90DF-817D-47E4-9B08-A0EDF0614FD0}" type="pres">
      <dgm:prSet presAssocID="{7083610F-0021-44B1-9F57-9AB1A31F3094}" presName="Name10" presStyleLbl="parChTrans1D2" presStyleIdx="4" presStyleCnt="9"/>
      <dgm:spPr/>
    </dgm:pt>
    <dgm:pt modelId="{74E6C72B-06C0-48CB-A085-6CD53BA9D7AF}" type="pres">
      <dgm:prSet presAssocID="{D04770A6-6A26-4BFA-8F29-AFEEA87A3210}" presName="hierRoot2" presStyleCnt="0"/>
      <dgm:spPr/>
    </dgm:pt>
    <dgm:pt modelId="{88809E7A-85C5-4F90-BBDA-24C92E943FCF}" type="pres">
      <dgm:prSet presAssocID="{D04770A6-6A26-4BFA-8F29-AFEEA87A3210}" presName="composite2" presStyleCnt="0"/>
      <dgm:spPr/>
    </dgm:pt>
    <dgm:pt modelId="{DE99C097-1B04-4857-B189-90F32F32BD49}" type="pres">
      <dgm:prSet presAssocID="{D04770A6-6A26-4BFA-8F29-AFEEA87A3210}" presName="background2" presStyleLbl="node2" presStyleIdx="4" presStyleCnt="9"/>
      <dgm:spPr/>
    </dgm:pt>
    <dgm:pt modelId="{1E80371F-0062-4965-935A-095556240959}" type="pres">
      <dgm:prSet presAssocID="{D04770A6-6A26-4BFA-8F29-AFEEA87A3210}" presName="text2" presStyleLbl="fgAcc2" presStyleIdx="4" presStyleCnt="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849D5BBA-6805-4102-A17F-14CBE0CDBFD7}" type="pres">
      <dgm:prSet presAssocID="{D04770A6-6A26-4BFA-8F29-AFEEA87A3210}" presName="hierChild3" presStyleCnt="0"/>
      <dgm:spPr/>
    </dgm:pt>
    <dgm:pt modelId="{C8618024-EAAB-4091-90B2-C5A1E67A74E7}" type="pres">
      <dgm:prSet presAssocID="{9FFEDE37-3B54-4F4A-9625-F3131EF57E41}" presName="Name10" presStyleLbl="parChTrans1D2" presStyleIdx="5" presStyleCnt="9"/>
      <dgm:spPr/>
    </dgm:pt>
    <dgm:pt modelId="{37F199A0-F222-4077-B7C1-D5A6821D16B4}" type="pres">
      <dgm:prSet presAssocID="{0A614D60-507E-452D-9CD6-197FC61280C1}" presName="hierRoot2" presStyleCnt="0"/>
      <dgm:spPr/>
    </dgm:pt>
    <dgm:pt modelId="{3B0DD6E2-AD04-4B96-AC69-7FFA103952EA}" type="pres">
      <dgm:prSet presAssocID="{0A614D60-507E-452D-9CD6-197FC61280C1}" presName="composite2" presStyleCnt="0"/>
      <dgm:spPr/>
    </dgm:pt>
    <dgm:pt modelId="{52395A51-3E50-411A-A7EA-0A2772577496}" type="pres">
      <dgm:prSet presAssocID="{0A614D60-507E-452D-9CD6-197FC61280C1}" presName="background2" presStyleLbl="node2" presStyleIdx="5" presStyleCnt="9"/>
      <dgm:spPr/>
    </dgm:pt>
    <dgm:pt modelId="{96B42659-8BF3-49B4-8764-5056B77DBA1D}" type="pres">
      <dgm:prSet presAssocID="{0A614D60-507E-452D-9CD6-197FC61280C1}" presName="text2" presStyleLbl="fgAcc2" presStyleIdx="5" presStyleCnt="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F659E38-20BB-41BE-B150-08673BAA122D}" type="pres">
      <dgm:prSet presAssocID="{0A614D60-507E-452D-9CD6-197FC61280C1}" presName="hierChild3" presStyleCnt="0"/>
      <dgm:spPr/>
    </dgm:pt>
    <dgm:pt modelId="{420C4C91-4E28-40C5-A83B-DDE138D5F9B8}" type="pres">
      <dgm:prSet presAssocID="{7843103B-C81A-4516-839F-EBD01CAEA922}" presName="Name10" presStyleLbl="parChTrans1D2" presStyleIdx="6" presStyleCnt="9"/>
      <dgm:spPr/>
    </dgm:pt>
    <dgm:pt modelId="{F800C311-A157-4616-BB0F-F3A7F0E74A0D}" type="pres">
      <dgm:prSet presAssocID="{68DEF79E-9DB2-4582-BF47-ED745F913C47}" presName="hierRoot2" presStyleCnt="0"/>
      <dgm:spPr/>
    </dgm:pt>
    <dgm:pt modelId="{4CBB02E1-93D7-4B1F-9DB5-E5928DC9AA74}" type="pres">
      <dgm:prSet presAssocID="{68DEF79E-9DB2-4582-BF47-ED745F913C47}" presName="composite2" presStyleCnt="0"/>
      <dgm:spPr/>
    </dgm:pt>
    <dgm:pt modelId="{157EE9E9-740D-43E3-8D60-DC55196DD5C6}" type="pres">
      <dgm:prSet presAssocID="{68DEF79E-9DB2-4582-BF47-ED745F913C47}" presName="background2" presStyleLbl="node2" presStyleIdx="6" presStyleCnt="9"/>
      <dgm:spPr/>
    </dgm:pt>
    <dgm:pt modelId="{D94BB8DD-3BD8-495F-A919-C5F9D96C8484}" type="pres">
      <dgm:prSet presAssocID="{68DEF79E-9DB2-4582-BF47-ED745F913C47}" presName="text2" presStyleLbl="fgAcc2" presStyleIdx="6" presStyleCnt="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DD9E8A6E-C8CE-4712-85D0-C7EF105E5A8A}" type="pres">
      <dgm:prSet presAssocID="{68DEF79E-9DB2-4582-BF47-ED745F913C47}" presName="hierChild3" presStyleCnt="0"/>
      <dgm:spPr/>
    </dgm:pt>
    <dgm:pt modelId="{377EF646-DDBB-4CA8-A8A8-73177B16713C}" type="pres">
      <dgm:prSet presAssocID="{DA89E522-09D0-4017-A4F3-5D7D64E1193B}" presName="Name10" presStyleLbl="parChTrans1D2" presStyleIdx="7" presStyleCnt="9"/>
      <dgm:spPr/>
    </dgm:pt>
    <dgm:pt modelId="{714D735A-094E-4533-9D70-FA64799A8CF1}" type="pres">
      <dgm:prSet presAssocID="{B4AC5604-044D-4642-AFE7-EE65FA21B683}" presName="hierRoot2" presStyleCnt="0"/>
      <dgm:spPr/>
    </dgm:pt>
    <dgm:pt modelId="{D84E916C-D4A6-4104-A725-839B6AE1A1EE}" type="pres">
      <dgm:prSet presAssocID="{B4AC5604-044D-4642-AFE7-EE65FA21B683}" presName="composite2" presStyleCnt="0"/>
      <dgm:spPr/>
    </dgm:pt>
    <dgm:pt modelId="{C2A4D176-E881-47DB-B3CA-FA854FAF7135}" type="pres">
      <dgm:prSet presAssocID="{B4AC5604-044D-4642-AFE7-EE65FA21B683}" presName="background2" presStyleLbl="node2" presStyleIdx="7" presStyleCnt="9"/>
      <dgm:spPr/>
    </dgm:pt>
    <dgm:pt modelId="{8FA93C5F-AA05-44F8-9D76-4F173A626768}" type="pres">
      <dgm:prSet presAssocID="{B4AC5604-044D-4642-AFE7-EE65FA21B683}" presName="text2" presStyleLbl="fgAcc2" presStyleIdx="7" presStyleCnt="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8FD72C94-0EF6-4F42-A486-DE925745FC1D}" type="pres">
      <dgm:prSet presAssocID="{B4AC5604-044D-4642-AFE7-EE65FA21B683}" presName="hierChild3" presStyleCnt="0"/>
      <dgm:spPr/>
    </dgm:pt>
    <dgm:pt modelId="{48BBCB8A-749D-4F9D-8F2C-440C7CE1880F}" type="pres">
      <dgm:prSet presAssocID="{98256F2B-86D4-414C-A57D-C478E2185C03}" presName="Name10" presStyleLbl="parChTrans1D2" presStyleIdx="8" presStyleCnt="9"/>
      <dgm:spPr/>
    </dgm:pt>
    <dgm:pt modelId="{9375F125-9351-4E16-9BEB-AF98253C756A}" type="pres">
      <dgm:prSet presAssocID="{5CB8F79A-B1EA-4CE1-81DD-6E2361E47A94}" presName="hierRoot2" presStyleCnt="0"/>
      <dgm:spPr/>
    </dgm:pt>
    <dgm:pt modelId="{0F0287BE-E3E5-4408-8E25-81FA08975A0F}" type="pres">
      <dgm:prSet presAssocID="{5CB8F79A-B1EA-4CE1-81DD-6E2361E47A94}" presName="composite2" presStyleCnt="0"/>
      <dgm:spPr/>
    </dgm:pt>
    <dgm:pt modelId="{E78491DB-B43E-494E-9B4C-C9FEC1EDB41F}" type="pres">
      <dgm:prSet presAssocID="{5CB8F79A-B1EA-4CE1-81DD-6E2361E47A94}" presName="background2" presStyleLbl="node2" presStyleIdx="8" presStyleCnt="9"/>
      <dgm:spPr/>
    </dgm:pt>
    <dgm:pt modelId="{98F38807-4087-44F4-8837-18C29036AAAC}" type="pres">
      <dgm:prSet presAssocID="{5CB8F79A-B1EA-4CE1-81DD-6E2361E47A94}" presName="text2" presStyleLbl="fgAcc2" presStyleIdx="8" presStyleCnt="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413E9BD-4B68-4F62-805A-0CFDA90D2AC3}" type="pres">
      <dgm:prSet presAssocID="{5CB8F79A-B1EA-4CE1-81DD-6E2361E47A94}" presName="hierChild3" presStyleCnt="0"/>
      <dgm:spPr/>
    </dgm:pt>
  </dgm:ptLst>
  <dgm:cxnLst>
    <dgm:cxn modelId="{76AB2203-A9A4-4740-9503-54338D96C938}" type="presOf" srcId="{DA89E522-09D0-4017-A4F3-5D7D64E1193B}" destId="{377EF646-DDBB-4CA8-A8A8-73177B16713C}" srcOrd="0" destOrd="0" presId="urn:microsoft.com/office/officeart/2005/8/layout/hierarchy1"/>
    <dgm:cxn modelId="{E66E9534-DA72-426D-91C0-D9CADB78D1DD}" type="presOf" srcId="{B4AC5604-044D-4642-AFE7-EE65FA21B683}" destId="{8FA93C5F-AA05-44F8-9D76-4F173A626768}" srcOrd="0" destOrd="0" presId="urn:microsoft.com/office/officeart/2005/8/layout/hierarchy1"/>
    <dgm:cxn modelId="{B481A035-7A2A-4879-A4C0-B1D1B08F6AA7}" type="presOf" srcId="{C5840D1E-C581-47C8-A134-642657334307}" destId="{63A99772-E4C1-4687-A90E-E6746D6FCD62}" srcOrd="0" destOrd="0" presId="urn:microsoft.com/office/officeart/2005/8/layout/hierarchy1"/>
    <dgm:cxn modelId="{ED6CDFAA-B5F3-4C83-BD1B-FBE5922667D9}" srcId="{6B5F74A0-E941-40E5-8F21-B9BF44E9DF3D}" destId="{DFDEAED7-9534-4648-B766-DCDCFA3E48A6}" srcOrd="1" destOrd="0" parTransId="{FFD593E4-22A2-4325-AA2D-24A42279A387}" sibTransId="{608189BA-91C2-4FB9-BB95-DF1CEEE769BA}"/>
    <dgm:cxn modelId="{08F88CF7-C59F-43CE-B014-AC742862C5A5}" type="presOf" srcId="{FFD593E4-22A2-4325-AA2D-24A42279A387}" destId="{765317AD-CFE7-4978-9424-37D2C8494A0C}" srcOrd="0" destOrd="0" presId="urn:microsoft.com/office/officeart/2005/8/layout/hierarchy1"/>
    <dgm:cxn modelId="{62D963A6-0506-4A6F-9B2D-143F0647D8EB}" srcId="{6B5F74A0-E941-40E5-8F21-B9BF44E9DF3D}" destId="{5CB8F79A-B1EA-4CE1-81DD-6E2361E47A94}" srcOrd="8" destOrd="0" parTransId="{98256F2B-86D4-414C-A57D-C478E2185C03}" sibTransId="{77FAC43D-1CA4-4A9F-9F59-63FF242459B4}"/>
    <dgm:cxn modelId="{87FA8856-00C0-4716-9046-F755DE038738}" srcId="{6B5F74A0-E941-40E5-8F21-B9BF44E9DF3D}" destId="{68DEF79E-9DB2-4582-BF47-ED745F913C47}" srcOrd="6" destOrd="0" parTransId="{7843103B-C81A-4516-839F-EBD01CAEA922}" sibTransId="{A6B2F86A-1D90-4549-B948-C82595131B70}"/>
    <dgm:cxn modelId="{64041922-D096-4419-A9E0-B03688FE4CBF}" type="presOf" srcId="{04E900DC-BFFF-4F27-80FA-B217C3726791}" destId="{4491FFE2-D2A9-4BEA-B357-022B29793103}" srcOrd="0" destOrd="0" presId="urn:microsoft.com/office/officeart/2005/8/layout/hierarchy1"/>
    <dgm:cxn modelId="{23F8044E-7916-4A91-A1EC-8A40B8EA89F7}" type="presOf" srcId="{6B5F74A0-E941-40E5-8F21-B9BF44E9DF3D}" destId="{357E3C78-FFDD-4CEF-9739-787AD033D9A3}" srcOrd="0" destOrd="0" presId="urn:microsoft.com/office/officeart/2005/8/layout/hierarchy1"/>
    <dgm:cxn modelId="{37ED172D-ED24-4264-BBEE-30FF14DC1A61}" srcId="{6B5F74A0-E941-40E5-8F21-B9BF44E9DF3D}" destId="{D04770A6-6A26-4BFA-8F29-AFEEA87A3210}" srcOrd="4" destOrd="0" parTransId="{7083610F-0021-44B1-9F57-9AB1A31F3094}" sibTransId="{103E7335-EB67-4F46-8274-BD879B640F07}"/>
    <dgm:cxn modelId="{C0E6151F-8F90-49BA-ADBF-EB2BAB1FCD0E}" type="presOf" srcId="{F1F1FC9B-2575-4447-BF14-9360D1E9762C}" destId="{32A0338B-F186-4FB2-9A20-13F8CD1B0FBC}" srcOrd="0" destOrd="0" presId="urn:microsoft.com/office/officeart/2005/8/layout/hierarchy1"/>
    <dgm:cxn modelId="{B3DC2FF5-77C1-448E-86A4-71FB0748D77A}" type="presOf" srcId="{FCD1B209-D4F5-4073-9EFE-4B65EE627791}" destId="{11D91CB9-52BF-498A-BA99-E1D86304E09D}" srcOrd="0" destOrd="0" presId="urn:microsoft.com/office/officeart/2005/8/layout/hierarchy1"/>
    <dgm:cxn modelId="{453B2D3C-9432-4642-898B-9593EE918BA6}" type="presOf" srcId="{98256F2B-86D4-414C-A57D-C478E2185C03}" destId="{48BBCB8A-749D-4F9D-8F2C-440C7CE1880F}" srcOrd="0" destOrd="0" presId="urn:microsoft.com/office/officeart/2005/8/layout/hierarchy1"/>
    <dgm:cxn modelId="{A3475E5C-28FD-4648-A91E-4C5F753B6AFD}" srcId="{6B5F74A0-E941-40E5-8F21-B9BF44E9DF3D}" destId="{40518FAC-72B3-4AEA-B670-BE5692E12057}" srcOrd="0" destOrd="0" parTransId="{0763335E-FC26-4EBA-B4A6-D05DC6253283}" sibTransId="{16DBC5BB-2F48-4705-9279-6AC8E42CB8FD}"/>
    <dgm:cxn modelId="{AB0AD38C-6D2E-4382-A627-042E2B1436E1}" type="presOf" srcId="{0A614D60-507E-452D-9CD6-197FC61280C1}" destId="{96B42659-8BF3-49B4-8764-5056B77DBA1D}" srcOrd="0" destOrd="0" presId="urn:microsoft.com/office/officeart/2005/8/layout/hierarchy1"/>
    <dgm:cxn modelId="{E1F97B3E-3BC1-4C84-8E9D-4497B9B4A276}" srcId="{6B5F74A0-E941-40E5-8F21-B9BF44E9DF3D}" destId="{B4AC5604-044D-4642-AFE7-EE65FA21B683}" srcOrd="7" destOrd="0" parTransId="{DA89E522-09D0-4017-A4F3-5D7D64E1193B}" sibTransId="{253D3A29-DA94-433E-9B78-D55B5CCFC517}"/>
    <dgm:cxn modelId="{DB791F29-1605-4F76-B312-70323612B342}" srcId="{F1F1FC9B-2575-4447-BF14-9360D1E9762C}" destId="{6B5F74A0-E941-40E5-8F21-B9BF44E9DF3D}" srcOrd="0" destOrd="0" parTransId="{4B6FA4F7-5284-4B3B-B867-D894C824C6F1}" sibTransId="{43A49984-77F9-4E9B-9314-E51EEA3EBD18}"/>
    <dgm:cxn modelId="{6F8E89D6-1016-4FF2-8AA1-4A5CADDE0982}" type="presOf" srcId="{DFDEAED7-9534-4648-B766-DCDCFA3E48A6}" destId="{AD97148E-D015-46B5-BFB8-86D935E933E8}" srcOrd="0" destOrd="0" presId="urn:microsoft.com/office/officeart/2005/8/layout/hierarchy1"/>
    <dgm:cxn modelId="{5EE1AFBE-25CB-4F27-9DA6-1088B6A54144}" type="presOf" srcId="{7083610F-0021-44B1-9F57-9AB1A31F3094}" destId="{A02F90DF-817D-47E4-9B08-A0EDF0614FD0}" srcOrd="0" destOrd="0" presId="urn:microsoft.com/office/officeart/2005/8/layout/hierarchy1"/>
    <dgm:cxn modelId="{8BADA5AC-3720-40EA-A023-2136AA968565}" type="presOf" srcId="{40518FAC-72B3-4AEA-B670-BE5692E12057}" destId="{33003D32-8DA8-47EA-A6DA-B8B94ED80C56}" srcOrd="0" destOrd="0" presId="urn:microsoft.com/office/officeart/2005/8/layout/hierarchy1"/>
    <dgm:cxn modelId="{AA0ED2A8-FB38-4026-9F2B-498A721F6ABA}" type="presOf" srcId="{5CB8F79A-B1EA-4CE1-81DD-6E2361E47A94}" destId="{98F38807-4087-44F4-8837-18C29036AAAC}" srcOrd="0" destOrd="0" presId="urn:microsoft.com/office/officeart/2005/8/layout/hierarchy1"/>
    <dgm:cxn modelId="{CFD38CEA-AE9A-4999-840C-70EACB803EBC}" type="presOf" srcId="{9FFEDE37-3B54-4F4A-9625-F3131EF57E41}" destId="{C8618024-EAAB-4091-90B2-C5A1E67A74E7}" srcOrd="0" destOrd="0" presId="urn:microsoft.com/office/officeart/2005/8/layout/hierarchy1"/>
    <dgm:cxn modelId="{96794871-86A6-40FC-BB14-51944DCCCA0E}" type="presOf" srcId="{D04770A6-6A26-4BFA-8F29-AFEEA87A3210}" destId="{1E80371F-0062-4965-935A-095556240959}" srcOrd="0" destOrd="0" presId="urn:microsoft.com/office/officeart/2005/8/layout/hierarchy1"/>
    <dgm:cxn modelId="{5187A8D0-B65B-4BB3-8C52-6E93699CA7FD}" type="presOf" srcId="{68DEF79E-9DB2-4582-BF47-ED745F913C47}" destId="{D94BB8DD-3BD8-495F-A919-C5F9D96C8484}" srcOrd="0" destOrd="0" presId="urn:microsoft.com/office/officeart/2005/8/layout/hierarchy1"/>
    <dgm:cxn modelId="{E2DCA154-90AC-47DC-ABBA-D65B0BBC8863}" srcId="{6B5F74A0-E941-40E5-8F21-B9BF44E9DF3D}" destId="{0A614D60-507E-452D-9CD6-197FC61280C1}" srcOrd="5" destOrd="0" parTransId="{9FFEDE37-3B54-4F4A-9625-F3131EF57E41}" sibTransId="{74276509-4B8C-4924-91CE-99F4375F4A95}"/>
    <dgm:cxn modelId="{74529C72-0EE0-4647-A3C9-566E22F3FB50}" srcId="{6B5F74A0-E941-40E5-8F21-B9BF44E9DF3D}" destId="{6F53489A-2D19-416E-A6E4-44118AE5640C}" srcOrd="2" destOrd="0" parTransId="{C5840D1E-C581-47C8-A134-642657334307}" sibTransId="{2B19807B-6F46-4E1A-8A89-B89C6037177B}"/>
    <dgm:cxn modelId="{DD21E06E-8012-4C4B-A9B3-8CAA6E000680}" srcId="{6B5F74A0-E941-40E5-8F21-B9BF44E9DF3D}" destId="{FCD1B209-D4F5-4073-9EFE-4B65EE627791}" srcOrd="3" destOrd="0" parTransId="{04E900DC-BFFF-4F27-80FA-B217C3726791}" sibTransId="{93D57B9E-87C4-4130-A963-0E537D7EB2F3}"/>
    <dgm:cxn modelId="{A7CAFBA3-B740-4697-8019-93D215AED9ED}" type="presOf" srcId="{0763335E-FC26-4EBA-B4A6-D05DC6253283}" destId="{0A4DB93C-2355-41E3-A9A5-C9E74813A127}" srcOrd="0" destOrd="0" presId="urn:microsoft.com/office/officeart/2005/8/layout/hierarchy1"/>
    <dgm:cxn modelId="{F52CA6AF-99F1-4F34-9EB8-00FDD2423A60}" type="presOf" srcId="{6F53489A-2D19-416E-A6E4-44118AE5640C}" destId="{0DC51B41-F0BC-4902-AA81-68F00CD1648B}" srcOrd="0" destOrd="0" presId="urn:microsoft.com/office/officeart/2005/8/layout/hierarchy1"/>
    <dgm:cxn modelId="{0F476974-DFE0-4006-A9D3-AE4EAF4160C0}" type="presOf" srcId="{7843103B-C81A-4516-839F-EBD01CAEA922}" destId="{420C4C91-4E28-40C5-A83B-DDE138D5F9B8}" srcOrd="0" destOrd="0" presId="urn:microsoft.com/office/officeart/2005/8/layout/hierarchy1"/>
    <dgm:cxn modelId="{F447F485-A714-4DF5-A451-9EB23760598D}" type="presParOf" srcId="{32A0338B-F186-4FB2-9A20-13F8CD1B0FBC}" destId="{8AEEA5DD-676D-49F1-BEF4-27679F1A6D0E}" srcOrd="0" destOrd="0" presId="urn:microsoft.com/office/officeart/2005/8/layout/hierarchy1"/>
    <dgm:cxn modelId="{FD45075A-0269-4156-AE79-55B744DA6F58}" type="presParOf" srcId="{8AEEA5DD-676D-49F1-BEF4-27679F1A6D0E}" destId="{27FA0246-5D58-4275-BD5D-A681B8750FC3}" srcOrd="0" destOrd="0" presId="urn:microsoft.com/office/officeart/2005/8/layout/hierarchy1"/>
    <dgm:cxn modelId="{EA348343-62AE-4539-9072-81D25C8B6B95}" type="presParOf" srcId="{27FA0246-5D58-4275-BD5D-A681B8750FC3}" destId="{EDE0D5C1-5DA6-4209-A4E5-CCEE5B4189B7}" srcOrd="0" destOrd="0" presId="urn:microsoft.com/office/officeart/2005/8/layout/hierarchy1"/>
    <dgm:cxn modelId="{3D7AEA14-68BC-4ABC-9BD7-57C11CDD1DAB}" type="presParOf" srcId="{27FA0246-5D58-4275-BD5D-A681B8750FC3}" destId="{357E3C78-FFDD-4CEF-9739-787AD033D9A3}" srcOrd="1" destOrd="0" presId="urn:microsoft.com/office/officeart/2005/8/layout/hierarchy1"/>
    <dgm:cxn modelId="{21447227-EDF5-4BE6-9848-D06C49334335}" type="presParOf" srcId="{8AEEA5DD-676D-49F1-BEF4-27679F1A6D0E}" destId="{D706D975-8D81-4C91-B4EE-FAAD63E52575}" srcOrd="1" destOrd="0" presId="urn:microsoft.com/office/officeart/2005/8/layout/hierarchy1"/>
    <dgm:cxn modelId="{E6DF5DBB-9010-43D2-A566-26199C4B5533}" type="presParOf" srcId="{D706D975-8D81-4C91-B4EE-FAAD63E52575}" destId="{0A4DB93C-2355-41E3-A9A5-C9E74813A127}" srcOrd="0" destOrd="0" presId="urn:microsoft.com/office/officeart/2005/8/layout/hierarchy1"/>
    <dgm:cxn modelId="{C703D583-5938-4C4F-BC03-4DA4A22AE363}" type="presParOf" srcId="{D706D975-8D81-4C91-B4EE-FAAD63E52575}" destId="{993D7706-C8D1-4390-A75F-410C37ED6CDB}" srcOrd="1" destOrd="0" presId="urn:microsoft.com/office/officeart/2005/8/layout/hierarchy1"/>
    <dgm:cxn modelId="{4185863D-E74B-4455-AEA4-9836AFED68A5}" type="presParOf" srcId="{993D7706-C8D1-4390-A75F-410C37ED6CDB}" destId="{825547AA-DF41-442A-A3B0-47C11E25A913}" srcOrd="0" destOrd="0" presId="urn:microsoft.com/office/officeart/2005/8/layout/hierarchy1"/>
    <dgm:cxn modelId="{951A4827-6F1A-4A2F-9847-A14C1743D675}" type="presParOf" srcId="{825547AA-DF41-442A-A3B0-47C11E25A913}" destId="{837F50F1-6F88-4CF1-B064-33BF41CBBF64}" srcOrd="0" destOrd="0" presId="urn:microsoft.com/office/officeart/2005/8/layout/hierarchy1"/>
    <dgm:cxn modelId="{C9439AB5-072C-49CF-8661-AC76EBDC06F0}" type="presParOf" srcId="{825547AA-DF41-442A-A3B0-47C11E25A913}" destId="{33003D32-8DA8-47EA-A6DA-B8B94ED80C56}" srcOrd="1" destOrd="0" presId="urn:microsoft.com/office/officeart/2005/8/layout/hierarchy1"/>
    <dgm:cxn modelId="{1EE6D0F7-9460-4C6C-8921-7003B62FF04D}" type="presParOf" srcId="{993D7706-C8D1-4390-A75F-410C37ED6CDB}" destId="{85BFA8A8-906B-4661-B052-0D8318A84F39}" srcOrd="1" destOrd="0" presId="urn:microsoft.com/office/officeart/2005/8/layout/hierarchy1"/>
    <dgm:cxn modelId="{D4E1CD4E-0291-4749-82A3-DCE09284E8BB}" type="presParOf" srcId="{D706D975-8D81-4C91-B4EE-FAAD63E52575}" destId="{765317AD-CFE7-4978-9424-37D2C8494A0C}" srcOrd="2" destOrd="0" presId="urn:microsoft.com/office/officeart/2005/8/layout/hierarchy1"/>
    <dgm:cxn modelId="{BBEED27C-DE7B-4E43-B5C0-51194713ADF0}" type="presParOf" srcId="{D706D975-8D81-4C91-B4EE-FAAD63E52575}" destId="{17B3F8C4-E8C9-4D20-B6A4-2EC0B69E2BFF}" srcOrd="3" destOrd="0" presId="urn:microsoft.com/office/officeart/2005/8/layout/hierarchy1"/>
    <dgm:cxn modelId="{4002704D-7D64-4B58-9730-3E3614CE1C2B}" type="presParOf" srcId="{17B3F8C4-E8C9-4D20-B6A4-2EC0B69E2BFF}" destId="{C9B42A5F-C400-48F7-94F2-2387DA874A28}" srcOrd="0" destOrd="0" presId="urn:microsoft.com/office/officeart/2005/8/layout/hierarchy1"/>
    <dgm:cxn modelId="{6BB4A5FB-E0B4-4685-A2C1-23B6E69A5B40}" type="presParOf" srcId="{C9B42A5F-C400-48F7-94F2-2387DA874A28}" destId="{84F7718F-D8F6-4AE6-B5E7-FD7399A6CDE6}" srcOrd="0" destOrd="0" presId="urn:microsoft.com/office/officeart/2005/8/layout/hierarchy1"/>
    <dgm:cxn modelId="{3763075F-5D6F-4692-B04D-B04B4E892E1F}" type="presParOf" srcId="{C9B42A5F-C400-48F7-94F2-2387DA874A28}" destId="{AD97148E-D015-46B5-BFB8-86D935E933E8}" srcOrd="1" destOrd="0" presId="urn:microsoft.com/office/officeart/2005/8/layout/hierarchy1"/>
    <dgm:cxn modelId="{DE253539-5298-49AB-A706-B8599D09609D}" type="presParOf" srcId="{17B3F8C4-E8C9-4D20-B6A4-2EC0B69E2BFF}" destId="{CB8F33AF-3581-45F9-A7CD-16008413ACF6}" srcOrd="1" destOrd="0" presId="urn:microsoft.com/office/officeart/2005/8/layout/hierarchy1"/>
    <dgm:cxn modelId="{0EDE9A2E-0394-4750-A4C5-8266CC7EEFBA}" type="presParOf" srcId="{D706D975-8D81-4C91-B4EE-FAAD63E52575}" destId="{63A99772-E4C1-4687-A90E-E6746D6FCD62}" srcOrd="4" destOrd="0" presId="urn:microsoft.com/office/officeart/2005/8/layout/hierarchy1"/>
    <dgm:cxn modelId="{DC44BBED-A1EE-46F2-8FA8-237F20F4BC39}" type="presParOf" srcId="{D706D975-8D81-4C91-B4EE-FAAD63E52575}" destId="{4D04BCA9-4361-41E0-AC81-DB99104EF2D3}" srcOrd="5" destOrd="0" presId="urn:microsoft.com/office/officeart/2005/8/layout/hierarchy1"/>
    <dgm:cxn modelId="{2D0D464C-B6EB-442E-977C-A3E3FC78BE42}" type="presParOf" srcId="{4D04BCA9-4361-41E0-AC81-DB99104EF2D3}" destId="{B8A3FE1D-94D1-4036-8CD2-2D696E849870}" srcOrd="0" destOrd="0" presId="urn:microsoft.com/office/officeart/2005/8/layout/hierarchy1"/>
    <dgm:cxn modelId="{4ED8C07B-99FF-4AD7-B474-460360EA0FEE}" type="presParOf" srcId="{B8A3FE1D-94D1-4036-8CD2-2D696E849870}" destId="{37E9F87C-75DE-47F0-AD8E-332C587365F7}" srcOrd="0" destOrd="0" presId="urn:microsoft.com/office/officeart/2005/8/layout/hierarchy1"/>
    <dgm:cxn modelId="{6D062C32-6F3F-4F6A-ACD4-661B5A208908}" type="presParOf" srcId="{B8A3FE1D-94D1-4036-8CD2-2D696E849870}" destId="{0DC51B41-F0BC-4902-AA81-68F00CD1648B}" srcOrd="1" destOrd="0" presId="urn:microsoft.com/office/officeart/2005/8/layout/hierarchy1"/>
    <dgm:cxn modelId="{A1C30B7B-3834-4C4D-B953-C98F85FD50AA}" type="presParOf" srcId="{4D04BCA9-4361-41E0-AC81-DB99104EF2D3}" destId="{A6010169-9AA7-4963-B8AA-F54301672F6E}" srcOrd="1" destOrd="0" presId="urn:microsoft.com/office/officeart/2005/8/layout/hierarchy1"/>
    <dgm:cxn modelId="{11CC762C-A07A-4959-98DA-887F047F3D71}" type="presParOf" srcId="{D706D975-8D81-4C91-B4EE-FAAD63E52575}" destId="{4491FFE2-D2A9-4BEA-B357-022B29793103}" srcOrd="6" destOrd="0" presId="urn:microsoft.com/office/officeart/2005/8/layout/hierarchy1"/>
    <dgm:cxn modelId="{FC925F5C-A2D2-4BDE-9BFD-3313F2FF1CFB}" type="presParOf" srcId="{D706D975-8D81-4C91-B4EE-FAAD63E52575}" destId="{D2395AEB-79F4-44CF-89AF-79A8381F1E3C}" srcOrd="7" destOrd="0" presId="urn:microsoft.com/office/officeart/2005/8/layout/hierarchy1"/>
    <dgm:cxn modelId="{88D72E5D-E52D-4C4B-8702-3BD318D2DF71}" type="presParOf" srcId="{D2395AEB-79F4-44CF-89AF-79A8381F1E3C}" destId="{EC7E45E1-FBA5-4EEE-814D-4B4B56C2AE2C}" srcOrd="0" destOrd="0" presId="urn:microsoft.com/office/officeart/2005/8/layout/hierarchy1"/>
    <dgm:cxn modelId="{8BCEAFB4-1760-4E5B-92A2-F19B96C49DF7}" type="presParOf" srcId="{EC7E45E1-FBA5-4EEE-814D-4B4B56C2AE2C}" destId="{49E087D2-6C58-4465-828B-65CF9FE535FB}" srcOrd="0" destOrd="0" presId="urn:microsoft.com/office/officeart/2005/8/layout/hierarchy1"/>
    <dgm:cxn modelId="{D0DD9829-7DBF-43E3-B6FB-4BC943705D21}" type="presParOf" srcId="{EC7E45E1-FBA5-4EEE-814D-4B4B56C2AE2C}" destId="{11D91CB9-52BF-498A-BA99-E1D86304E09D}" srcOrd="1" destOrd="0" presId="urn:microsoft.com/office/officeart/2005/8/layout/hierarchy1"/>
    <dgm:cxn modelId="{AF593126-C2EC-4810-8441-8666A2547D37}" type="presParOf" srcId="{D2395AEB-79F4-44CF-89AF-79A8381F1E3C}" destId="{F24FECCC-EB61-4AF9-8DA2-0C624389F75D}" srcOrd="1" destOrd="0" presId="urn:microsoft.com/office/officeart/2005/8/layout/hierarchy1"/>
    <dgm:cxn modelId="{D8C27508-9910-4034-AB0E-4187E5988104}" type="presParOf" srcId="{D706D975-8D81-4C91-B4EE-FAAD63E52575}" destId="{A02F90DF-817D-47E4-9B08-A0EDF0614FD0}" srcOrd="8" destOrd="0" presId="urn:microsoft.com/office/officeart/2005/8/layout/hierarchy1"/>
    <dgm:cxn modelId="{0D0AF342-A495-4E63-A68B-5E9CE5199C17}" type="presParOf" srcId="{D706D975-8D81-4C91-B4EE-FAAD63E52575}" destId="{74E6C72B-06C0-48CB-A085-6CD53BA9D7AF}" srcOrd="9" destOrd="0" presId="urn:microsoft.com/office/officeart/2005/8/layout/hierarchy1"/>
    <dgm:cxn modelId="{5D6623AA-6207-4362-BA7A-6AB4899EF9DB}" type="presParOf" srcId="{74E6C72B-06C0-48CB-A085-6CD53BA9D7AF}" destId="{88809E7A-85C5-4F90-BBDA-24C92E943FCF}" srcOrd="0" destOrd="0" presId="urn:microsoft.com/office/officeart/2005/8/layout/hierarchy1"/>
    <dgm:cxn modelId="{FE73CFB5-EB60-417B-B7B2-4BC89E5B141B}" type="presParOf" srcId="{88809E7A-85C5-4F90-BBDA-24C92E943FCF}" destId="{DE99C097-1B04-4857-B189-90F32F32BD49}" srcOrd="0" destOrd="0" presId="urn:microsoft.com/office/officeart/2005/8/layout/hierarchy1"/>
    <dgm:cxn modelId="{6EF00580-15D3-4B57-9B31-DBD82DBC310B}" type="presParOf" srcId="{88809E7A-85C5-4F90-BBDA-24C92E943FCF}" destId="{1E80371F-0062-4965-935A-095556240959}" srcOrd="1" destOrd="0" presId="urn:microsoft.com/office/officeart/2005/8/layout/hierarchy1"/>
    <dgm:cxn modelId="{C810183C-AF4A-4F11-B9FA-F0DB19CE684D}" type="presParOf" srcId="{74E6C72B-06C0-48CB-A085-6CD53BA9D7AF}" destId="{849D5BBA-6805-4102-A17F-14CBE0CDBFD7}" srcOrd="1" destOrd="0" presId="urn:microsoft.com/office/officeart/2005/8/layout/hierarchy1"/>
    <dgm:cxn modelId="{8EBE0D45-6105-4D80-9288-D568E6F4EE11}" type="presParOf" srcId="{D706D975-8D81-4C91-B4EE-FAAD63E52575}" destId="{C8618024-EAAB-4091-90B2-C5A1E67A74E7}" srcOrd="10" destOrd="0" presId="urn:microsoft.com/office/officeart/2005/8/layout/hierarchy1"/>
    <dgm:cxn modelId="{AE3361C8-4134-485B-8276-D90EB72E23C3}" type="presParOf" srcId="{D706D975-8D81-4C91-B4EE-FAAD63E52575}" destId="{37F199A0-F222-4077-B7C1-D5A6821D16B4}" srcOrd="11" destOrd="0" presId="urn:microsoft.com/office/officeart/2005/8/layout/hierarchy1"/>
    <dgm:cxn modelId="{10EB8B54-9582-4C1A-AD7B-C1906A5B770A}" type="presParOf" srcId="{37F199A0-F222-4077-B7C1-D5A6821D16B4}" destId="{3B0DD6E2-AD04-4B96-AC69-7FFA103952EA}" srcOrd="0" destOrd="0" presId="urn:microsoft.com/office/officeart/2005/8/layout/hierarchy1"/>
    <dgm:cxn modelId="{CDF3CF2F-C1CD-4F9C-BD91-7DB89B7B7D94}" type="presParOf" srcId="{3B0DD6E2-AD04-4B96-AC69-7FFA103952EA}" destId="{52395A51-3E50-411A-A7EA-0A2772577496}" srcOrd="0" destOrd="0" presId="urn:microsoft.com/office/officeart/2005/8/layout/hierarchy1"/>
    <dgm:cxn modelId="{E7C64E08-694E-4AC4-8196-22CDA91D02A5}" type="presParOf" srcId="{3B0DD6E2-AD04-4B96-AC69-7FFA103952EA}" destId="{96B42659-8BF3-49B4-8764-5056B77DBA1D}" srcOrd="1" destOrd="0" presId="urn:microsoft.com/office/officeart/2005/8/layout/hierarchy1"/>
    <dgm:cxn modelId="{17B3934A-9E80-4B3D-90C9-82296DCCA74B}" type="presParOf" srcId="{37F199A0-F222-4077-B7C1-D5A6821D16B4}" destId="{0F659E38-20BB-41BE-B150-08673BAA122D}" srcOrd="1" destOrd="0" presId="urn:microsoft.com/office/officeart/2005/8/layout/hierarchy1"/>
    <dgm:cxn modelId="{A143EA7B-D090-4861-9734-4A38B5323D47}" type="presParOf" srcId="{D706D975-8D81-4C91-B4EE-FAAD63E52575}" destId="{420C4C91-4E28-40C5-A83B-DDE138D5F9B8}" srcOrd="12" destOrd="0" presId="urn:microsoft.com/office/officeart/2005/8/layout/hierarchy1"/>
    <dgm:cxn modelId="{B862B356-67E0-4EB6-A956-B6F9322C9AC7}" type="presParOf" srcId="{D706D975-8D81-4C91-B4EE-FAAD63E52575}" destId="{F800C311-A157-4616-BB0F-F3A7F0E74A0D}" srcOrd="13" destOrd="0" presId="urn:microsoft.com/office/officeart/2005/8/layout/hierarchy1"/>
    <dgm:cxn modelId="{CE402903-2563-4044-9EE4-A4F5C4FBF15E}" type="presParOf" srcId="{F800C311-A157-4616-BB0F-F3A7F0E74A0D}" destId="{4CBB02E1-93D7-4B1F-9DB5-E5928DC9AA74}" srcOrd="0" destOrd="0" presId="urn:microsoft.com/office/officeart/2005/8/layout/hierarchy1"/>
    <dgm:cxn modelId="{D3717CED-F0B9-4B9F-8949-8A1779DA27D4}" type="presParOf" srcId="{4CBB02E1-93D7-4B1F-9DB5-E5928DC9AA74}" destId="{157EE9E9-740D-43E3-8D60-DC55196DD5C6}" srcOrd="0" destOrd="0" presId="urn:microsoft.com/office/officeart/2005/8/layout/hierarchy1"/>
    <dgm:cxn modelId="{D7095324-E315-41F3-A58B-229992157AAB}" type="presParOf" srcId="{4CBB02E1-93D7-4B1F-9DB5-E5928DC9AA74}" destId="{D94BB8DD-3BD8-495F-A919-C5F9D96C8484}" srcOrd="1" destOrd="0" presId="urn:microsoft.com/office/officeart/2005/8/layout/hierarchy1"/>
    <dgm:cxn modelId="{F8E63F68-E3CC-4811-A449-3786D685009B}" type="presParOf" srcId="{F800C311-A157-4616-BB0F-F3A7F0E74A0D}" destId="{DD9E8A6E-C8CE-4712-85D0-C7EF105E5A8A}" srcOrd="1" destOrd="0" presId="urn:microsoft.com/office/officeart/2005/8/layout/hierarchy1"/>
    <dgm:cxn modelId="{D9877CE2-E82B-466B-8F33-E51BC0E22046}" type="presParOf" srcId="{D706D975-8D81-4C91-B4EE-FAAD63E52575}" destId="{377EF646-DDBB-4CA8-A8A8-73177B16713C}" srcOrd="14" destOrd="0" presId="urn:microsoft.com/office/officeart/2005/8/layout/hierarchy1"/>
    <dgm:cxn modelId="{6B071652-9481-43F5-A2E0-FA8BDA08BC1A}" type="presParOf" srcId="{D706D975-8D81-4C91-B4EE-FAAD63E52575}" destId="{714D735A-094E-4533-9D70-FA64799A8CF1}" srcOrd="15" destOrd="0" presId="urn:microsoft.com/office/officeart/2005/8/layout/hierarchy1"/>
    <dgm:cxn modelId="{9D87D31E-7704-4FE2-AAA1-A249B4612D8D}" type="presParOf" srcId="{714D735A-094E-4533-9D70-FA64799A8CF1}" destId="{D84E916C-D4A6-4104-A725-839B6AE1A1EE}" srcOrd="0" destOrd="0" presId="urn:microsoft.com/office/officeart/2005/8/layout/hierarchy1"/>
    <dgm:cxn modelId="{2AFE65B0-DD40-4B47-BD14-10F3EC19EFE2}" type="presParOf" srcId="{D84E916C-D4A6-4104-A725-839B6AE1A1EE}" destId="{C2A4D176-E881-47DB-B3CA-FA854FAF7135}" srcOrd="0" destOrd="0" presId="urn:microsoft.com/office/officeart/2005/8/layout/hierarchy1"/>
    <dgm:cxn modelId="{5BC21798-79B1-42B6-B37C-2029C2BD91A4}" type="presParOf" srcId="{D84E916C-D4A6-4104-A725-839B6AE1A1EE}" destId="{8FA93C5F-AA05-44F8-9D76-4F173A626768}" srcOrd="1" destOrd="0" presId="urn:microsoft.com/office/officeart/2005/8/layout/hierarchy1"/>
    <dgm:cxn modelId="{B43099E3-F102-4F6F-9015-352583AE0D8A}" type="presParOf" srcId="{714D735A-094E-4533-9D70-FA64799A8CF1}" destId="{8FD72C94-0EF6-4F42-A486-DE925745FC1D}" srcOrd="1" destOrd="0" presId="urn:microsoft.com/office/officeart/2005/8/layout/hierarchy1"/>
    <dgm:cxn modelId="{6717880A-54CC-4205-879F-F4AD26438AD3}" type="presParOf" srcId="{D706D975-8D81-4C91-B4EE-FAAD63E52575}" destId="{48BBCB8A-749D-4F9D-8F2C-440C7CE1880F}" srcOrd="16" destOrd="0" presId="urn:microsoft.com/office/officeart/2005/8/layout/hierarchy1"/>
    <dgm:cxn modelId="{C124D3D3-F5E1-450C-B1AB-9BEFB0155189}" type="presParOf" srcId="{D706D975-8D81-4C91-B4EE-FAAD63E52575}" destId="{9375F125-9351-4E16-9BEB-AF98253C756A}" srcOrd="17" destOrd="0" presId="urn:microsoft.com/office/officeart/2005/8/layout/hierarchy1"/>
    <dgm:cxn modelId="{52A9AD8B-B0CF-434F-B5AB-BE3E97924953}" type="presParOf" srcId="{9375F125-9351-4E16-9BEB-AF98253C756A}" destId="{0F0287BE-E3E5-4408-8E25-81FA08975A0F}" srcOrd="0" destOrd="0" presId="urn:microsoft.com/office/officeart/2005/8/layout/hierarchy1"/>
    <dgm:cxn modelId="{4B8C2F29-6432-4384-B8A4-9D847CF57413}" type="presParOf" srcId="{0F0287BE-E3E5-4408-8E25-81FA08975A0F}" destId="{E78491DB-B43E-494E-9B4C-C9FEC1EDB41F}" srcOrd="0" destOrd="0" presId="urn:microsoft.com/office/officeart/2005/8/layout/hierarchy1"/>
    <dgm:cxn modelId="{9D013186-3ACF-4B96-9A8C-3A6E3A60D339}" type="presParOf" srcId="{0F0287BE-E3E5-4408-8E25-81FA08975A0F}" destId="{98F38807-4087-44F4-8837-18C29036AAAC}" srcOrd="1" destOrd="0" presId="urn:microsoft.com/office/officeart/2005/8/layout/hierarchy1"/>
    <dgm:cxn modelId="{01506A0C-9431-46B8-BF45-2E4AD11E0C5C}" type="presParOf" srcId="{9375F125-9351-4E16-9BEB-AF98253C756A}" destId="{A413E9BD-4B68-4F62-805A-0CFDA90D2A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BCB8A-749D-4F9D-8F2C-440C7CE1880F}">
      <dsp:nvSpPr>
        <dsp:cNvPr id="0" name=""/>
        <dsp:cNvSpPr/>
      </dsp:nvSpPr>
      <dsp:spPr>
        <a:xfrm>
          <a:off x="3650009" y="1829534"/>
          <a:ext cx="1759892" cy="837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765"/>
              </a:lnTo>
              <a:lnTo>
                <a:pt x="1759892" y="570765"/>
              </a:lnTo>
              <a:lnTo>
                <a:pt x="1759892" y="8375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A79E0-8E71-4415-A2D7-9390508E8A61}">
      <dsp:nvSpPr>
        <dsp:cNvPr id="0" name=""/>
        <dsp:cNvSpPr/>
      </dsp:nvSpPr>
      <dsp:spPr>
        <a:xfrm>
          <a:off x="1890117" y="1829534"/>
          <a:ext cx="1759892" cy="837548"/>
        </a:xfrm>
        <a:custGeom>
          <a:avLst/>
          <a:gdLst/>
          <a:ahLst/>
          <a:cxnLst/>
          <a:rect l="0" t="0" r="0" b="0"/>
          <a:pathLst>
            <a:path>
              <a:moveTo>
                <a:pt x="1759892" y="0"/>
              </a:moveTo>
              <a:lnTo>
                <a:pt x="1759892" y="570765"/>
              </a:lnTo>
              <a:lnTo>
                <a:pt x="0" y="570765"/>
              </a:lnTo>
              <a:lnTo>
                <a:pt x="0" y="8375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0D5C1-5DA6-4209-A4E5-CCEE5B4189B7}">
      <dsp:nvSpPr>
        <dsp:cNvPr id="0" name=""/>
        <dsp:cNvSpPr/>
      </dsp:nvSpPr>
      <dsp:spPr>
        <a:xfrm>
          <a:off x="2210097" y="846"/>
          <a:ext cx="2879824" cy="1828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E3C78-FFDD-4CEF-9739-787AD033D9A3}">
      <dsp:nvSpPr>
        <dsp:cNvPr id="0" name=""/>
        <dsp:cNvSpPr/>
      </dsp:nvSpPr>
      <dsp:spPr>
        <a:xfrm>
          <a:off x="2530078" y="304827"/>
          <a:ext cx="2879824" cy="1828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000" kern="1200" dirty="0" smtClean="0"/>
            <a:t>المناخ الابداعي</a:t>
          </a:r>
          <a:endParaRPr lang="ar-EG" sz="5000" kern="1200" dirty="0"/>
        </a:p>
      </dsp:txBody>
      <dsp:txXfrm>
        <a:off x="2583638" y="358387"/>
        <a:ext cx="2772704" cy="1721568"/>
      </dsp:txXfrm>
    </dsp:sp>
    <dsp:sp modelId="{1DD1F335-5EF4-4829-AA7C-4C7538E477BB}">
      <dsp:nvSpPr>
        <dsp:cNvPr id="0" name=""/>
        <dsp:cNvSpPr/>
      </dsp:nvSpPr>
      <dsp:spPr>
        <a:xfrm>
          <a:off x="450205" y="2667083"/>
          <a:ext cx="2879824" cy="1828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7C2B8-7AEA-4B5E-A875-D4F00763B82A}">
      <dsp:nvSpPr>
        <dsp:cNvPr id="0" name=""/>
        <dsp:cNvSpPr/>
      </dsp:nvSpPr>
      <dsp:spPr>
        <a:xfrm>
          <a:off x="770185" y="2971065"/>
          <a:ext cx="2879824" cy="1828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000" kern="1200" dirty="0" smtClean="0"/>
            <a:t>الداخلي</a:t>
          </a:r>
          <a:endParaRPr lang="ar-EG" sz="5000" kern="1200" dirty="0"/>
        </a:p>
      </dsp:txBody>
      <dsp:txXfrm>
        <a:off x="823745" y="3024625"/>
        <a:ext cx="2772704" cy="1721568"/>
      </dsp:txXfrm>
    </dsp:sp>
    <dsp:sp modelId="{E78491DB-B43E-494E-9B4C-C9FEC1EDB41F}">
      <dsp:nvSpPr>
        <dsp:cNvPr id="0" name=""/>
        <dsp:cNvSpPr/>
      </dsp:nvSpPr>
      <dsp:spPr>
        <a:xfrm>
          <a:off x="3969990" y="2667083"/>
          <a:ext cx="2879824" cy="1828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38807-4087-44F4-8837-18C29036AAAC}">
      <dsp:nvSpPr>
        <dsp:cNvPr id="0" name=""/>
        <dsp:cNvSpPr/>
      </dsp:nvSpPr>
      <dsp:spPr>
        <a:xfrm>
          <a:off x="4289970" y="2971065"/>
          <a:ext cx="2879824" cy="1828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000" kern="1200" dirty="0" smtClean="0"/>
            <a:t>الخارجي</a:t>
          </a:r>
          <a:endParaRPr lang="ar-EG" sz="5000" kern="1200" dirty="0"/>
        </a:p>
      </dsp:txBody>
      <dsp:txXfrm>
        <a:off x="4343530" y="3024625"/>
        <a:ext cx="2772704" cy="1721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BCB8A-749D-4F9D-8F2C-440C7CE1880F}">
      <dsp:nvSpPr>
        <dsp:cNvPr id="0" name=""/>
        <dsp:cNvSpPr/>
      </dsp:nvSpPr>
      <dsp:spPr>
        <a:xfrm>
          <a:off x="3650009" y="1829534"/>
          <a:ext cx="1759892" cy="837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765"/>
              </a:lnTo>
              <a:lnTo>
                <a:pt x="1759892" y="570765"/>
              </a:lnTo>
              <a:lnTo>
                <a:pt x="1759892" y="8375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A79E0-8E71-4415-A2D7-9390508E8A61}">
      <dsp:nvSpPr>
        <dsp:cNvPr id="0" name=""/>
        <dsp:cNvSpPr/>
      </dsp:nvSpPr>
      <dsp:spPr>
        <a:xfrm>
          <a:off x="1890117" y="1829534"/>
          <a:ext cx="1759892" cy="837548"/>
        </a:xfrm>
        <a:custGeom>
          <a:avLst/>
          <a:gdLst/>
          <a:ahLst/>
          <a:cxnLst/>
          <a:rect l="0" t="0" r="0" b="0"/>
          <a:pathLst>
            <a:path>
              <a:moveTo>
                <a:pt x="1759892" y="0"/>
              </a:moveTo>
              <a:lnTo>
                <a:pt x="1759892" y="570765"/>
              </a:lnTo>
              <a:lnTo>
                <a:pt x="0" y="570765"/>
              </a:lnTo>
              <a:lnTo>
                <a:pt x="0" y="8375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0D5C1-5DA6-4209-A4E5-CCEE5B4189B7}">
      <dsp:nvSpPr>
        <dsp:cNvPr id="0" name=""/>
        <dsp:cNvSpPr/>
      </dsp:nvSpPr>
      <dsp:spPr>
        <a:xfrm>
          <a:off x="2210097" y="846"/>
          <a:ext cx="2879824" cy="1828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E3C78-FFDD-4CEF-9739-787AD033D9A3}">
      <dsp:nvSpPr>
        <dsp:cNvPr id="0" name=""/>
        <dsp:cNvSpPr/>
      </dsp:nvSpPr>
      <dsp:spPr>
        <a:xfrm>
          <a:off x="2530078" y="304827"/>
          <a:ext cx="2879824" cy="1828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000" kern="1200" dirty="0" smtClean="0"/>
            <a:t>المناخ الخارجي</a:t>
          </a:r>
          <a:endParaRPr lang="ar-EG" sz="5000" kern="1200" dirty="0"/>
        </a:p>
      </dsp:txBody>
      <dsp:txXfrm>
        <a:off x="2583638" y="358387"/>
        <a:ext cx="2772704" cy="1721568"/>
      </dsp:txXfrm>
    </dsp:sp>
    <dsp:sp modelId="{1DD1F335-5EF4-4829-AA7C-4C7538E477BB}">
      <dsp:nvSpPr>
        <dsp:cNvPr id="0" name=""/>
        <dsp:cNvSpPr/>
      </dsp:nvSpPr>
      <dsp:spPr>
        <a:xfrm>
          <a:off x="450205" y="2667083"/>
          <a:ext cx="2879824" cy="1828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7C2B8-7AEA-4B5E-A875-D4F00763B82A}">
      <dsp:nvSpPr>
        <dsp:cNvPr id="0" name=""/>
        <dsp:cNvSpPr/>
      </dsp:nvSpPr>
      <dsp:spPr>
        <a:xfrm>
          <a:off x="770185" y="2971065"/>
          <a:ext cx="2879824" cy="1828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000" kern="1200" dirty="0" smtClean="0"/>
            <a:t>البيئة البشرية</a:t>
          </a:r>
          <a:endParaRPr lang="ar-EG" sz="5000" kern="1200" dirty="0"/>
        </a:p>
      </dsp:txBody>
      <dsp:txXfrm>
        <a:off x="823745" y="3024625"/>
        <a:ext cx="2772704" cy="1721568"/>
      </dsp:txXfrm>
    </dsp:sp>
    <dsp:sp modelId="{E78491DB-B43E-494E-9B4C-C9FEC1EDB41F}">
      <dsp:nvSpPr>
        <dsp:cNvPr id="0" name=""/>
        <dsp:cNvSpPr/>
      </dsp:nvSpPr>
      <dsp:spPr>
        <a:xfrm>
          <a:off x="3969990" y="2667083"/>
          <a:ext cx="2879824" cy="1828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38807-4087-44F4-8837-18C29036AAAC}">
      <dsp:nvSpPr>
        <dsp:cNvPr id="0" name=""/>
        <dsp:cNvSpPr/>
      </dsp:nvSpPr>
      <dsp:spPr>
        <a:xfrm>
          <a:off x="4289970" y="2971065"/>
          <a:ext cx="2879824" cy="1828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000" kern="1200" dirty="0" smtClean="0"/>
            <a:t>الجو المحيط</a:t>
          </a:r>
          <a:endParaRPr lang="ar-EG" sz="5000" kern="1200" dirty="0"/>
        </a:p>
      </dsp:txBody>
      <dsp:txXfrm>
        <a:off x="4343530" y="3024625"/>
        <a:ext cx="2772704" cy="1721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BCB8A-749D-4F9D-8F2C-440C7CE1880F}">
      <dsp:nvSpPr>
        <dsp:cNvPr id="0" name=""/>
        <dsp:cNvSpPr/>
      </dsp:nvSpPr>
      <dsp:spPr>
        <a:xfrm>
          <a:off x="3739492" y="2148765"/>
          <a:ext cx="3102322" cy="369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534"/>
              </a:lnTo>
              <a:lnTo>
                <a:pt x="3102322" y="251534"/>
              </a:lnTo>
              <a:lnTo>
                <a:pt x="3102322" y="369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EF646-DDBB-4CA8-A8A8-73177B16713C}">
      <dsp:nvSpPr>
        <dsp:cNvPr id="0" name=""/>
        <dsp:cNvSpPr/>
      </dsp:nvSpPr>
      <dsp:spPr>
        <a:xfrm>
          <a:off x="3739492" y="2148765"/>
          <a:ext cx="1551161" cy="369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534"/>
              </a:lnTo>
              <a:lnTo>
                <a:pt x="1551161" y="251534"/>
              </a:lnTo>
              <a:lnTo>
                <a:pt x="1551161" y="369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4ABA7-7ECA-4225-84F8-752A6DADF822}">
      <dsp:nvSpPr>
        <dsp:cNvPr id="0" name=""/>
        <dsp:cNvSpPr/>
      </dsp:nvSpPr>
      <dsp:spPr>
        <a:xfrm>
          <a:off x="3693772" y="2148765"/>
          <a:ext cx="91440" cy="3691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C4C91-4E28-40C5-A83B-DDE138D5F9B8}">
      <dsp:nvSpPr>
        <dsp:cNvPr id="0" name=""/>
        <dsp:cNvSpPr/>
      </dsp:nvSpPr>
      <dsp:spPr>
        <a:xfrm>
          <a:off x="2188331" y="2148765"/>
          <a:ext cx="1551161" cy="369105"/>
        </a:xfrm>
        <a:custGeom>
          <a:avLst/>
          <a:gdLst/>
          <a:ahLst/>
          <a:cxnLst/>
          <a:rect l="0" t="0" r="0" b="0"/>
          <a:pathLst>
            <a:path>
              <a:moveTo>
                <a:pt x="1551161" y="0"/>
              </a:moveTo>
              <a:lnTo>
                <a:pt x="1551161" y="251534"/>
              </a:lnTo>
              <a:lnTo>
                <a:pt x="0" y="251534"/>
              </a:lnTo>
              <a:lnTo>
                <a:pt x="0" y="369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A79E0-8E71-4415-A2D7-9390508E8A61}">
      <dsp:nvSpPr>
        <dsp:cNvPr id="0" name=""/>
        <dsp:cNvSpPr/>
      </dsp:nvSpPr>
      <dsp:spPr>
        <a:xfrm>
          <a:off x="637170" y="2148765"/>
          <a:ext cx="3102322" cy="369105"/>
        </a:xfrm>
        <a:custGeom>
          <a:avLst/>
          <a:gdLst/>
          <a:ahLst/>
          <a:cxnLst/>
          <a:rect l="0" t="0" r="0" b="0"/>
          <a:pathLst>
            <a:path>
              <a:moveTo>
                <a:pt x="3102322" y="0"/>
              </a:moveTo>
              <a:lnTo>
                <a:pt x="3102322" y="251534"/>
              </a:lnTo>
              <a:lnTo>
                <a:pt x="0" y="251534"/>
              </a:lnTo>
              <a:lnTo>
                <a:pt x="0" y="369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0D5C1-5DA6-4209-A4E5-CCEE5B4189B7}">
      <dsp:nvSpPr>
        <dsp:cNvPr id="0" name=""/>
        <dsp:cNvSpPr/>
      </dsp:nvSpPr>
      <dsp:spPr>
        <a:xfrm>
          <a:off x="3104926" y="1342866"/>
          <a:ext cx="1269131" cy="805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E3C78-FFDD-4CEF-9739-787AD033D9A3}">
      <dsp:nvSpPr>
        <dsp:cNvPr id="0" name=""/>
        <dsp:cNvSpPr/>
      </dsp:nvSpPr>
      <dsp:spPr>
        <a:xfrm>
          <a:off x="3245941" y="1476830"/>
          <a:ext cx="1269131" cy="805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 smtClean="0"/>
            <a:t>المناخ الداخلي</a:t>
          </a:r>
          <a:endParaRPr lang="ar-EG" sz="2200" kern="1200" dirty="0"/>
        </a:p>
      </dsp:txBody>
      <dsp:txXfrm>
        <a:off x="3269545" y="1500434"/>
        <a:ext cx="1221923" cy="758690"/>
      </dsp:txXfrm>
    </dsp:sp>
    <dsp:sp modelId="{1DD1F335-5EF4-4829-AA7C-4C7538E477BB}">
      <dsp:nvSpPr>
        <dsp:cNvPr id="0" name=""/>
        <dsp:cNvSpPr/>
      </dsp:nvSpPr>
      <dsp:spPr>
        <a:xfrm>
          <a:off x="2604" y="2517870"/>
          <a:ext cx="1269131" cy="805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7C2B8-7AEA-4B5E-A875-D4F00763B82A}">
      <dsp:nvSpPr>
        <dsp:cNvPr id="0" name=""/>
        <dsp:cNvSpPr/>
      </dsp:nvSpPr>
      <dsp:spPr>
        <a:xfrm>
          <a:off x="143619" y="2651834"/>
          <a:ext cx="1269131" cy="805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 smtClean="0"/>
            <a:t>اللعب </a:t>
          </a:r>
          <a:r>
            <a:rPr lang="ar-EG" sz="2200" kern="1200" dirty="0" err="1" smtClean="0"/>
            <a:t>بالافكار</a:t>
          </a:r>
          <a:endParaRPr lang="ar-EG" sz="2200" kern="1200" dirty="0"/>
        </a:p>
      </dsp:txBody>
      <dsp:txXfrm>
        <a:off x="167223" y="2675438"/>
        <a:ext cx="1221923" cy="758690"/>
      </dsp:txXfrm>
    </dsp:sp>
    <dsp:sp modelId="{157EE9E9-740D-43E3-8D60-DC55196DD5C6}">
      <dsp:nvSpPr>
        <dsp:cNvPr id="0" name=""/>
        <dsp:cNvSpPr/>
      </dsp:nvSpPr>
      <dsp:spPr>
        <a:xfrm>
          <a:off x="1553765" y="2517870"/>
          <a:ext cx="1269131" cy="805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BB8DD-3BD8-495F-A919-C5F9D96C8484}">
      <dsp:nvSpPr>
        <dsp:cNvPr id="0" name=""/>
        <dsp:cNvSpPr/>
      </dsp:nvSpPr>
      <dsp:spPr>
        <a:xfrm>
          <a:off x="1694780" y="2651834"/>
          <a:ext cx="1269131" cy="805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 smtClean="0"/>
            <a:t>المخاطرة</a:t>
          </a:r>
          <a:endParaRPr lang="ar-EG" sz="2200" kern="1200" dirty="0"/>
        </a:p>
      </dsp:txBody>
      <dsp:txXfrm>
        <a:off x="1718384" y="2675438"/>
        <a:ext cx="1221923" cy="758690"/>
      </dsp:txXfrm>
    </dsp:sp>
    <dsp:sp modelId="{3D7997AB-6B99-4095-B269-A791A90A007E}">
      <dsp:nvSpPr>
        <dsp:cNvPr id="0" name=""/>
        <dsp:cNvSpPr/>
      </dsp:nvSpPr>
      <dsp:spPr>
        <a:xfrm>
          <a:off x="3104926" y="2517870"/>
          <a:ext cx="1269131" cy="805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302F7-5F9A-4FDD-B91B-200AFD00D75F}">
      <dsp:nvSpPr>
        <dsp:cNvPr id="0" name=""/>
        <dsp:cNvSpPr/>
      </dsp:nvSpPr>
      <dsp:spPr>
        <a:xfrm>
          <a:off x="3245941" y="2651834"/>
          <a:ext cx="1269131" cy="805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 smtClean="0"/>
            <a:t>المثابرة</a:t>
          </a:r>
          <a:endParaRPr lang="ar-EG" sz="2200" kern="1200" dirty="0"/>
        </a:p>
      </dsp:txBody>
      <dsp:txXfrm>
        <a:off x="3269545" y="2675438"/>
        <a:ext cx="1221923" cy="758690"/>
      </dsp:txXfrm>
    </dsp:sp>
    <dsp:sp modelId="{C2A4D176-E881-47DB-B3CA-FA854FAF7135}">
      <dsp:nvSpPr>
        <dsp:cNvPr id="0" name=""/>
        <dsp:cNvSpPr/>
      </dsp:nvSpPr>
      <dsp:spPr>
        <a:xfrm>
          <a:off x="4656087" y="2517870"/>
          <a:ext cx="1269131" cy="805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93C5F-AA05-44F8-9D76-4F173A626768}">
      <dsp:nvSpPr>
        <dsp:cNvPr id="0" name=""/>
        <dsp:cNvSpPr/>
      </dsp:nvSpPr>
      <dsp:spPr>
        <a:xfrm>
          <a:off x="4797102" y="2651834"/>
          <a:ext cx="1269131" cy="805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 smtClean="0"/>
            <a:t>الاستقلال</a:t>
          </a:r>
          <a:endParaRPr lang="ar-EG" sz="2200" kern="1200" dirty="0"/>
        </a:p>
      </dsp:txBody>
      <dsp:txXfrm>
        <a:off x="4820706" y="2675438"/>
        <a:ext cx="1221923" cy="758690"/>
      </dsp:txXfrm>
    </dsp:sp>
    <dsp:sp modelId="{E78491DB-B43E-494E-9B4C-C9FEC1EDB41F}">
      <dsp:nvSpPr>
        <dsp:cNvPr id="0" name=""/>
        <dsp:cNvSpPr/>
      </dsp:nvSpPr>
      <dsp:spPr>
        <a:xfrm>
          <a:off x="6207249" y="2517870"/>
          <a:ext cx="1269131" cy="805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38807-4087-44F4-8837-18C29036AAAC}">
      <dsp:nvSpPr>
        <dsp:cNvPr id="0" name=""/>
        <dsp:cNvSpPr/>
      </dsp:nvSpPr>
      <dsp:spPr>
        <a:xfrm>
          <a:off x="6348263" y="2651834"/>
          <a:ext cx="1269131" cy="805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 smtClean="0"/>
            <a:t>الفضول</a:t>
          </a:r>
          <a:endParaRPr lang="ar-EG" sz="2200" kern="1200" dirty="0"/>
        </a:p>
      </dsp:txBody>
      <dsp:txXfrm>
        <a:off x="6371867" y="2675438"/>
        <a:ext cx="1221923" cy="7586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BCB8A-749D-4F9D-8F2C-440C7CE1880F}">
      <dsp:nvSpPr>
        <dsp:cNvPr id="0" name=""/>
        <dsp:cNvSpPr/>
      </dsp:nvSpPr>
      <dsp:spPr>
        <a:xfrm>
          <a:off x="3731028" y="2118567"/>
          <a:ext cx="2606073" cy="413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32"/>
              </a:lnTo>
              <a:lnTo>
                <a:pt x="2606073" y="281732"/>
              </a:lnTo>
              <a:lnTo>
                <a:pt x="2606073" y="4134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EF646-DDBB-4CA8-A8A8-73177B16713C}">
      <dsp:nvSpPr>
        <dsp:cNvPr id="0" name=""/>
        <dsp:cNvSpPr/>
      </dsp:nvSpPr>
      <dsp:spPr>
        <a:xfrm>
          <a:off x="3731028" y="2118567"/>
          <a:ext cx="868691" cy="413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32"/>
              </a:lnTo>
              <a:lnTo>
                <a:pt x="868691" y="281732"/>
              </a:lnTo>
              <a:lnTo>
                <a:pt x="868691" y="4134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4ABA7-7ECA-4225-84F8-752A6DADF822}">
      <dsp:nvSpPr>
        <dsp:cNvPr id="0" name=""/>
        <dsp:cNvSpPr/>
      </dsp:nvSpPr>
      <dsp:spPr>
        <a:xfrm>
          <a:off x="2862336" y="2118567"/>
          <a:ext cx="868691" cy="413418"/>
        </a:xfrm>
        <a:custGeom>
          <a:avLst/>
          <a:gdLst/>
          <a:ahLst/>
          <a:cxnLst/>
          <a:rect l="0" t="0" r="0" b="0"/>
          <a:pathLst>
            <a:path>
              <a:moveTo>
                <a:pt x="868691" y="0"/>
              </a:moveTo>
              <a:lnTo>
                <a:pt x="868691" y="281732"/>
              </a:lnTo>
              <a:lnTo>
                <a:pt x="0" y="281732"/>
              </a:lnTo>
              <a:lnTo>
                <a:pt x="0" y="4134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C4C91-4E28-40C5-A83B-DDE138D5F9B8}">
      <dsp:nvSpPr>
        <dsp:cNvPr id="0" name=""/>
        <dsp:cNvSpPr/>
      </dsp:nvSpPr>
      <dsp:spPr>
        <a:xfrm>
          <a:off x="1124954" y="2118567"/>
          <a:ext cx="2606073" cy="413418"/>
        </a:xfrm>
        <a:custGeom>
          <a:avLst/>
          <a:gdLst/>
          <a:ahLst/>
          <a:cxnLst/>
          <a:rect l="0" t="0" r="0" b="0"/>
          <a:pathLst>
            <a:path>
              <a:moveTo>
                <a:pt x="2606073" y="0"/>
              </a:moveTo>
              <a:lnTo>
                <a:pt x="2606073" y="281732"/>
              </a:lnTo>
              <a:lnTo>
                <a:pt x="0" y="281732"/>
              </a:lnTo>
              <a:lnTo>
                <a:pt x="0" y="4134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0D5C1-5DA6-4209-A4E5-CCEE5B4189B7}">
      <dsp:nvSpPr>
        <dsp:cNvPr id="0" name=""/>
        <dsp:cNvSpPr/>
      </dsp:nvSpPr>
      <dsp:spPr>
        <a:xfrm>
          <a:off x="535" y="1215918"/>
          <a:ext cx="7460984" cy="902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E3C78-FFDD-4CEF-9739-787AD033D9A3}">
      <dsp:nvSpPr>
        <dsp:cNvPr id="0" name=""/>
        <dsp:cNvSpPr/>
      </dsp:nvSpPr>
      <dsp:spPr>
        <a:xfrm>
          <a:off x="158479" y="1365965"/>
          <a:ext cx="7460984" cy="902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العوامل التي تسهم في تنمية التربية الإبداعية</a:t>
          </a:r>
          <a:endParaRPr lang="ar-EG" sz="2200" kern="1200" dirty="0"/>
        </a:p>
      </dsp:txBody>
      <dsp:txXfrm>
        <a:off x="184917" y="1392403"/>
        <a:ext cx="7408108" cy="849773"/>
      </dsp:txXfrm>
    </dsp:sp>
    <dsp:sp modelId="{157EE9E9-740D-43E3-8D60-DC55196DD5C6}">
      <dsp:nvSpPr>
        <dsp:cNvPr id="0" name=""/>
        <dsp:cNvSpPr/>
      </dsp:nvSpPr>
      <dsp:spPr>
        <a:xfrm>
          <a:off x="414207" y="2531985"/>
          <a:ext cx="1421494" cy="902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BB8DD-3BD8-495F-A919-C5F9D96C8484}">
      <dsp:nvSpPr>
        <dsp:cNvPr id="0" name=""/>
        <dsp:cNvSpPr/>
      </dsp:nvSpPr>
      <dsp:spPr>
        <a:xfrm>
          <a:off x="572151" y="2682032"/>
          <a:ext cx="1421494" cy="902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عوامل ترتبط بالأسرة</a:t>
          </a:r>
          <a:endParaRPr lang="ar-EG" sz="2200" kern="1200" dirty="0"/>
        </a:p>
      </dsp:txBody>
      <dsp:txXfrm>
        <a:off x="598589" y="2708470"/>
        <a:ext cx="1368618" cy="849773"/>
      </dsp:txXfrm>
    </dsp:sp>
    <dsp:sp modelId="{3D7997AB-6B99-4095-B269-A791A90A007E}">
      <dsp:nvSpPr>
        <dsp:cNvPr id="0" name=""/>
        <dsp:cNvSpPr/>
      </dsp:nvSpPr>
      <dsp:spPr>
        <a:xfrm>
          <a:off x="2151589" y="2531985"/>
          <a:ext cx="1421494" cy="902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302F7-5F9A-4FDD-B91B-200AFD00D75F}">
      <dsp:nvSpPr>
        <dsp:cNvPr id="0" name=""/>
        <dsp:cNvSpPr/>
      </dsp:nvSpPr>
      <dsp:spPr>
        <a:xfrm>
          <a:off x="2309533" y="2682032"/>
          <a:ext cx="1421494" cy="902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عوامل ترتبط بالمنهج</a:t>
          </a:r>
          <a:endParaRPr lang="ar-EG" sz="2200" kern="1200" dirty="0"/>
        </a:p>
      </dsp:txBody>
      <dsp:txXfrm>
        <a:off x="2335971" y="2708470"/>
        <a:ext cx="1368618" cy="849773"/>
      </dsp:txXfrm>
    </dsp:sp>
    <dsp:sp modelId="{C2A4D176-E881-47DB-B3CA-FA854FAF7135}">
      <dsp:nvSpPr>
        <dsp:cNvPr id="0" name=""/>
        <dsp:cNvSpPr/>
      </dsp:nvSpPr>
      <dsp:spPr>
        <a:xfrm>
          <a:off x="3888971" y="2531985"/>
          <a:ext cx="1421494" cy="902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93C5F-AA05-44F8-9D76-4F173A626768}">
      <dsp:nvSpPr>
        <dsp:cNvPr id="0" name=""/>
        <dsp:cNvSpPr/>
      </dsp:nvSpPr>
      <dsp:spPr>
        <a:xfrm>
          <a:off x="4046915" y="2682032"/>
          <a:ext cx="1421494" cy="902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عوامل ترتبط بالمعلمة</a:t>
          </a:r>
          <a:endParaRPr lang="ar-EG" sz="2200" kern="1200" dirty="0"/>
        </a:p>
      </dsp:txBody>
      <dsp:txXfrm>
        <a:off x="4073353" y="2708470"/>
        <a:ext cx="1368618" cy="849773"/>
      </dsp:txXfrm>
    </dsp:sp>
    <dsp:sp modelId="{E78491DB-B43E-494E-9B4C-C9FEC1EDB41F}">
      <dsp:nvSpPr>
        <dsp:cNvPr id="0" name=""/>
        <dsp:cNvSpPr/>
      </dsp:nvSpPr>
      <dsp:spPr>
        <a:xfrm>
          <a:off x="5626354" y="2531985"/>
          <a:ext cx="1421494" cy="902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38807-4087-44F4-8837-18C29036AAAC}">
      <dsp:nvSpPr>
        <dsp:cNvPr id="0" name=""/>
        <dsp:cNvSpPr/>
      </dsp:nvSpPr>
      <dsp:spPr>
        <a:xfrm>
          <a:off x="5784298" y="2682032"/>
          <a:ext cx="1421494" cy="902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عوامل ترتبط بالمدرسة</a:t>
          </a:r>
          <a:endParaRPr lang="ar-EG" sz="2200" kern="1200" dirty="0"/>
        </a:p>
      </dsp:txBody>
      <dsp:txXfrm>
        <a:off x="5810736" y="2708470"/>
        <a:ext cx="1368618" cy="8497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BCB8A-749D-4F9D-8F2C-440C7CE1880F}">
      <dsp:nvSpPr>
        <dsp:cNvPr id="0" name=""/>
        <dsp:cNvSpPr/>
      </dsp:nvSpPr>
      <dsp:spPr>
        <a:xfrm>
          <a:off x="3771165" y="2261756"/>
          <a:ext cx="3417465" cy="203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543"/>
              </a:lnTo>
              <a:lnTo>
                <a:pt x="3417465" y="138543"/>
              </a:lnTo>
              <a:lnTo>
                <a:pt x="3417465" y="2033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EF646-DDBB-4CA8-A8A8-73177B16713C}">
      <dsp:nvSpPr>
        <dsp:cNvPr id="0" name=""/>
        <dsp:cNvSpPr/>
      </dsp:nvSpPr>
      <dsp:spPr>
        <a:xfrm>
          <a:off x="3771165" y="2261756"/>
          <a:ext cx="2563099" cy="203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543"/>
              </a:lnTo>
              <a:lnTo>
                <a:pt x="2563099" y="138543"/>
              </a:lnTo>
              <a:lnTo>
                <a:pt x="2563099" y="2033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C4C91-4E28-40C5-A83B-DDE138D5F9B8}">
      <dsp:nvSpPr>
        <dsp:cNvPr id="0" name=""/>
        <dsp:cNvSpPr/>
      </dsp:nvSpPr>
      <dsp:spPr>
        <a:xfrm>
          <a:off x="3771165" y="2261756"/>
          <a:ext cx="1708732" cy="203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543"/>
              </a:lnTo>
              <a:lnTo>
                <a:pt x="1708732" y="138543"/>
              </a:lnTo>
              <a:lnTo>
                <a:pt x="1708732" y="2033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18024-EAAB-4091-90B2-C5A1E67A74E7}">
      <dsp:nvSpPr>
        <dsp:cNvPr id="0" name=""/>
        <dsp:cNvSpPr/>
      </dsp:nvSpPr>
      <dsp:spPr>
        <a:xfrm>
          <a:off x="3771165" y="2261756"/>
          <a:ext cx="854366" cy="203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543"/>
              </a:lnTo>
              <a:lnTo>
                <a:pt x="854366" y="138543"/>
              </a:lnTo>
              <a:lnTo>
                <a:pt x="854366" y="2033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F90DF-817D-47E4-9B08-A0EDF0614FD0}">
      <dsp:nvSpPr>
        <dsp:cNvPr id="0" name=""/>
        <dsp:cNvSpPr/>
      </dsp:nvSpPr>
      <dsp:spPr>
        <a:xfrm>
          <a:off x="3725445" y="2261756"/>
          <a:ext cx="91440" cy="2033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3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1FFE2-D2A9-4BEA-B357-022B29793103}">
      <dsp:nvSpPr>
        <dsp:cNvPr id="0" name=""/>
        <dsp:cNvSpPr/>
      </dsp:nvSpPr>
      <dsp:spPr>
        <a:xfrm>
          <a:off x="2916798" y="2261756"/>
          <a:ext cx="854366" cy="203300"/>
        </a:xfrm>
        <a:custGeom>
          <a:avLst/>
          <a:gdLst/>
          <a:ahLst/>
          <a:cxnLst/>
          <a:rect l="0" t="0" r="0" b="0"/>
          <a:pathLst>
            <a:path>
              <a:moveTo>
                <a:pt x="854366" y="0"/>
              </a:moveTo>
              <a:lnTo>
                <a:pt x="854366" y="138543"/>
              </a:lnTo>
              <a:lnTo>
                <a:pt x="0" y="138543"/>
              </a:lnTo>
              <a:lnTo>
                <a:pt x="0" y="2033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99772-E4C1-4687-A90E-E6746D6FCD62}">
      <dsp:nvSpPr>
        <dsp:cNvPr id="0" name=""/>
        <dsp:cNvSpPr/>
      </dsp:nvSpPr>
      <dsp:spPr>
        <a:xfrm>
          <a:off x="2062432" y="2261756"/>
          <a:ext cx="1708732" cy="203300"/>
        </a:xfrm>
        <a:custGeom>
          <a:avLst/>
          <a:gdLst/>
          <a:ahLst/>
          <a:cxnLst/>
          <a:rect l="0" t="0" r="0" b="0"/>
          <a:pathLst>
            <a:path>
              <a:moveTo>
                <a:pt x="1708732" y="0"/>
              </a:moveTo>
              <a:lnTo>
                <a:pt x="1708732" y="138543"/>
              </a:lnTo>
              <a:lnTo>
                <a:pt x="0" y="138543"/>
              </a:lnTo>
              <a:lnTo>
                <a:pt x="0" y="2033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317AD-CFE7-4978-9424-37D2C8494A0C}">
      <dsp:nvSpPr>
        <dsp:cNvPr id="0" name=""/>
        <dsp:cNvSpPr/>
      </dsp:nvSpPr>
      <dsp:spPr>
        <a:xfrm>
          <a:off x="1208065" y="2261756"/>
          <a:ext cx="2563099" cy="203300"/>
        </a:xfrm>
        <a:custGeom>
          <a:avLst/>
          <a:gdLst/>
          <a:ahLst/>
          <a:cxnLst/>
          <a:rect l="0" t="0" r="0" b="0"/>
          <a:pathLst>
            <a:path>
              <a:moveTo>
                <a:pt x="2563099" y="0"/>
              </a:moveTo>
              <a:lnTo>
                <a:pt x="2563099" y="138543"/>
              </a:lnTo>
              <a:lnTo>
                <a:pt x="0" y="138543"/>
              </a:lnTo>
              <a:lnTo>
                <a:pt x="0" y="2033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4DB93C-2355-41E3-A9A5-C9E74813A127}">
      <dsp:nvSpPr>
        <dsp:cNvPr id="0" name=""/>
        <dsp:cNvSpPr/>
      </dsp:nvSpPr>
      <dsp:spPr>
        <a:xfrm>
          <a:off x="353699" y="2261756"/>
          <a:ext cx="3417465" cy="203300"/>
        </a:xfrm>
        <a:custGeom>
          <a:avLst/>
          <a:gdLst/>
          <a:ahLst/>
          <a:cxnLst/>
          <a:rect l="0" t="0" r="0" b="0"/>
          <a:pathLst>
            <a:path>
              <a:moveTo>
                <a:pt x="3417465" y="0"/>
              </a:moveTo>
              <a:lnTo>
                <a:pt x="3417465" y="138543"/>
              </a:lnTo>
              <a:lnTo>
                <a:pt x="0" y="138543"/>
              </a:lnTo>
              <a:lnTo>
                <a:pt x="0" y="2033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0D5C1-5DA6-4209-A4E5-CCEE5B4189B7}">
      <dsp:nvSpPr>
        <dsp:cNvPr id="0" name=""/>
        <dsp:cNvSpPr/>
      </dsp:nvSpPr>
      <dsp:spPr>
        <a:xfrm>
          <a:off x="874442" y="1817874"/>
          <a:ext cx="5793445" cy="443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E3C78-FFDD-4CEF-9739-787AD033D9A3}">
      <dsp:nvSpPr>
        <dsp:cNvPr id="0" name=""/>
        <dsp:cNvSpPr/>
      </dsp:nvSpPr>
      <dsp:spPr>
        <a:xfrm>
          <a:off x="952111" y="1891660"/>
          <a:ext cx="5793445" cy="44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معوقات التربية الإبداعية</a:t>
          </a:r>
          <a:endParaRPr lang="ar-EG" sz="2000" kern="1200" dirty="0"/>
        </a:p>
      </dsp:txBody>
      <dsp:txXfrm>
        <a:off x="965112" y="1904661"/>
        <a:ext cx="5767443" cy="417880"/>
      </dsp:txXfrm>
    </dsp:sp>
    <dsp:sp modelId="{837F50F1-6F88-4CF1-B064-33BF41CBBF64}">
      <dsp:nvSpPr>
        <dsp:cNvPr id="0" name=""/>
        <dsp:cNvSpPr/>
      </dsp:nvSpPr>
      <dsp:spPr>
        <a:xfrm>
          <a:off x="4185" y="2465057"/>
          <a:ext cx="699027" cy="443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03D32-8DA8-47EA-A6DA-B8B94ED80C56}">
      <dsp:nvSpPr>
        <dsp:cNvPr id="0" name=""/>
        <dsp:cNvSpPr/>
      </dsp:nvSpPr>
      <dsp:spPr>
        <a:xfrm>
          <a:off x="81855" y="2538843"/>
          <a:ext cx="699027" cy="44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b="1" kern="1200" dirty="0" smtClean="0"/>
            <a:t>المعوقات الثقافية</a:t>
          </a:r>
          <a:endParaRPr lang="ar-EG" sz="900" kern="1200" dirty="0"/>
        </a:p>
      </dsp:txBody>
      <dsp:txXfrm>
        <a:off x="94856" y="2551844"/>
        <a:ext cx="673025" cy="417880"/>
      </dsp:txXfrm>
    </dsp:sp>
    <dsp:sp modelId="{84F7718F-D8F6-4AE6-B5E7-FD7399A6CDE6}">
      <dsp:nvSpPr>
        <dsp:cNvPr id="0" name=""/>
        <dsp:cNvSpPr/>
      </dsp:nvSpPr>
      <dsp:spPr>
        <a:xfrm>
          <a:off x="858552" y="2465057"/>
          <a:ext cx="699027" cy="443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7148E-D015-46B5-BFB8-86D935E933E8}">
      <dsp:nvSpPr>
        <dsp:cNvPr id="0" name=""/>
        <dsp:cNvSpPr/>
      </dsp:nvSpPr>
      <dsp:spPr>
        <a:xfrm>
          <a:off x="936221" y="2538843"/>
          <a:ext cx="699027" cy="44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b="1" kern="1200" dirty="0" smtClean="0"/>
            <a:t>المعوقات الاقتصادية</a:t>
          </a:r>
          <a:endParaRPr lang="ar-EG" sz="900" kern="1200" dirty="0"/>
        </a:p>
      </dsp:txBody>
      <dsp:txXfrm>
        <a:off x="949222" y="2551844"/>
        <a:ext cx="673025" cy="417880"/>
      </dsp:txXfrm>
    </dsp:sp>
    <dsp:sp modelId="{37E9F87C-75DE-47F0-AD8E-332C587365F7}">
      <dsp:nvSpPr>
        <dsp:cNvPr id="0" name=""/>
        <dsp:cNvSpPr/>
      </dsp:nvSpPr>
      <dsp:spPr>
        <a:xfrm>
          <a:off x="1712918" y="2465057"/>
          <a:ext cx="699027" cy="443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C51B41-F0BC-4902-AA81-68F00CD1648B}">
      <dsp:nvSpPr>
        <dsp:cNvPr id="0" name=""/>
        <dsp:cNvSpPr/>
      </dsp:nvSpPr>
      <dsp:spPr>
        <a:xfrm>
          <a:off x="1790588" y="2538843"/>
          <a:ext cx="699027" cy="44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b="1" kern="1200" dirty="0" smtClean="0"/>
            <a:t>المعوقات التربوية</a:t>
          </a:r>
          <a:endParaRPr lang="ar-EG" sz="900" kern="1200" dirty="0"/>
        </a:p>
      </dsp:txBody>
      <dsp:txXfrm>
        <a:off x="1803589" y="2551844"/>
        <a:ext cx="673025" cy="417880"/>
      </dsp:txXfrm>
    </dsp:sp>
    <dsp:sp modelId="{49E087D2-6C58-4465-828B-65CF9FE535FB}">
      <dsp:nvSpPr>
        <dsp:cNvPr id="0" name=""/>
        <dsp:cNvSpPr/>
      </dsp:nvSpPr>
      <dsp:spPr>
        <a:xfrm>
          <a:off x="2567285" y="2465057"/>
          <a:ext cx="699027" cy="443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D91CB9-52BF-498A-BA99-E1D86304E09D}">
      <dsp:nvSpPr>
        <dsp:cNvPr id="0" name=""/>
        <dsp:cNvSpPr/>
      </dsp:nvSpPr>
      <dsp:spPr>
        <a:xfrm>
          <a:off x="2644954" y="2538843"/>
          <a:ext cx="699027" cy="44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b="1" kern="1200" dirty="0" smtClean="0"/>
            <a:t>المعوقات النفسية</a:t>
          </a:r>
          <a:endParaRPr lang="ar-EG" sz="900" kern="1200" dirty="0"/>
        </a:p>
      </dsp:txBody>
      <dsp:txXfrm>
        <a:off x="2657955" y="2551844"/>
        <a:ext cx="673025" cy="417880"/>
      </dsp:txXfrm>
    </dsp:sp>
    <dsp:sp modelId="{DE99C097-1B04-4857-B189-90F32F32BD49}">
      <dsp:nvSpPr>
        <dsp:cNvPr id="0" name=""/>
        <dsp:cNvSpPr/>
      </dsp:nvSpPr>
      <dsp:spPr>
        <a:xfrm>
          <a:off x="3421651" y="2465057"/>
          <a:ext cx="699027" cy="443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0371F-0062-4965-935A-095556240959}">
      <dsp:nvSpPr>
        <dsp:cNvPr id="0" name=""/>
        <dsp:cNvSpPr/>
      </dsp:nvSpPr>
      <dsp:spPr>
        <a:xfrm>
          <a:off x="3499321" y="2538843"/>
          <a:ext cx="699027" cy="44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b="1" kern="1200" dirty="0" smtClean="0"/>
            <a:t>المعوقات الاجتماعية</a:t>
          </a:r>
          <a:endParaRPr lang="ar-EG" sz="900" kern="1200" dirty="0"/>
        </a:p>
      </dsp:txBody>
      <dsp:txXfrm>
        <a:off x="3512322" y="2551844"/>
        <a:ext cx="673025" cy="417880"/>
      </dsp:txXfrm>
    </dsp:sp>
    <dsp:sp modelId="{52395A51-3E50-411A-A7EA-0A2772577496}">
      <dsp:nvSpPr>
        <dsp:cNvPr id="0" name=""/>
        <dsp:cNvSpPr/>
      </dsp:nvSpPr>
      <dsp:spPr>
        <a:xfrm>
          <a:off x="4276018" y="2465057"/>
          <a:ext cx="699027" cy="443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42659-8BF3-49B4-8764-5056B77DBA1D}">
      <dsp:nvSpPr>
        <dsp:cNvPr id="0" name=""/>
        <dsp:cNvSpPr/>
      </dsp:nvSpPr>
      <dsp:spPr>
        <a:xfrm>
          <a:off x="4353687" y="2538843"/>
          <a:ext cx="699027" cy="44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b="1" kern="1200" dirty="0" smtClean="0"/>
            <a:t>المعوقات السياسية</a:t>
          </a:r>
          <a:endParaRPr lang="ar-EG" sz="900" kern="1200" dirty="0"/>
        </a:p>
      </dsp:txBody>
      <dsp:txXfrm>
        <a:off x="4366688" y="2551844"/>
        <a:ext cx="673025" cy="417880"/>
      </dsp:txXfrm>
    </dsp:sp>
    <dsp:sp modelId="{157EE9E9-740D-43E3-8D60-DC55196DD5C6}">
      <dsp:nvSpPr>
        <dsp:cNvPr id="0" name=""/>
        <dsp:cNvSpPr/>
      </dsp:nvSpPr>
      <dsp:spPr>
        <a:xfrm>
          <a:off x="5130384" y="2465057"/>
          <a:ext cx="699027" cy="443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BB8DD-3BD8-495F-A919-C5F9D96C8484}">
      <dsp:nvSpPr>
        <dsp:cNvPr id="0" name=""/>
        <dsp:cNvSpPr/>
      </dsp:nvSpPr>
      <dsp:spPr>
        <a:xfrm>
          <a:off x="5208054" y="2538843"/>
          <a:ext cx="699027" cy="44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b="1" kern="1200" dirty="0" smtClean="0"/>
            <a:t>معوقات ترتبط بالأسرة </a:t>
          </a:r>
          <a:endParaRPr lang="ar-EG" sz="900" kern="1200" dirty="0"/>
        </a:p>
      </dsp:txBody>
      <dsp:txXfrm>
        <a:off x="5221055" y="2551844"/>
        <a:ext cx="673025" cy="417880"/>
      </dsp:txXfrm>
    </dsp:sp>
    <dsp:sp modelId="{C2A4D176-E881-47DB-B3CA-FA854FAF7135}">
      <dsp:nvSpPr>
        <dsp:cNvPr id="0" name=""/>
        <dsp:cNvSpPr/>
      </dsp:nvSpPr>
      <dsp:spPr>
        <a:xfrm>
          <a:off x="5984750" y="2465057"/>
          <a:ext cx="699027" cy="443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93C5F-AA05-44F8-9D76-4F173A626768}">
      <dsp:nvSpPr>
        <dsp:cNvPr id="0" name=""/>
        <dsp:cNvSpPr/>
      </dsp:nvSpPr>
      <dsp:spPr>
        <a:xfrm>
          <a:off x="6062420" y="2538843"/>
          <a:ext cx="699027" cy="44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b="1" kern="1200" dirty="0" smtClean="0"/>
            <a:t>معوقات ترتبط بالمجتمع</a:t>
          </a:r>
          <a:endParaRPr lang="ar-EG" sz="900" kern="1200" dirty="0"/>
        </a:p>
      </dsp:txBody>
      <dsp:txXfrm>
        <a:off x="6075421" y="2551844"/>
        <a:ext cx="673025" cy="417880"/>
      </dsp:txXfrm>
    </dsp:sp>
    <dsp:sp modelId="{E78491DB-B43E-494E-9B4C-C9FEC1EDB41F}">
      <dsp:nvSpPr>
        <dsp:cNvPr id="0" name=""/>
        <dsp:cNvSpPr/>
      </dsp:nvSpPr>
      <dsp:spPr>
        <a:xfrm>
          <a:off x="6839117" y="2465057"/>
          <a:ext cx="699027" cy="443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38807-4087-44F4-8837-18C29036AAAC}">
      <dsp:nvSpPr>
        <dsp:cNvPr id="0" name=""/>
        <dsp:cNvSpPr/>
      </dsp:nvSpPr>
      <dsp:spPr>
        <a:xfrm>
          <a:off x="6916787" y="2538843"/>
          <a:ext cx="699027" cy="44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b="1" kern="1200" dirty="0" smtClean="0"/>
            <a:t>معوقات ترتبط بالبيئة المدرسية</a:t>
          </a:r>
          <a:endParaRPr lang="ar-EG" sz="900" kern="1200" dirty="0"/>
        </a:p>
      </dsp:txBody>
      <dsp:txXfrm>
        <a:off x="6929788" y="2551844"/>
        <a:ext cx="673025" cy="417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23/07/1441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956048"/>
          </a:xfrm>
        </p:spPr>
        <p:txBody>
          <a:bodyPr/>
          <a:lstStyle/>
          <a:p>
            <a:r>
              <a:rPr lang="ar-SA" sz="2800" b="1" dirty="0"/>
              <a:t>العوامل التي تسهم في تنمية التربية الإبداعية ( المناخ الإبداعي )</a:t>
            </a:r>
            <a:r>
              <a:rPr lang="en-US" sz="2800" b="1" i="1" dirty="0"/>
              <a:t/>
            </a:r>
            <a:br>
              <a:rPr lang="en-US" sz="2800" b="1" i="1" dirty="0"/>
            </a:br>
            <a:endParaRPr lang="ar-EG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4926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29787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435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9768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68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98588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8066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08523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749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2849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9593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</TotalTime>
  <Words>73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العوامل التي تسهم في تنمية التربية الإبداعية ( المناخ الإبداعي 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العوامل التي تسهم في تنمية التربية الإبداعية ( المناخ الإبداعي ) </dc:title>
  <dc:creator>Nour</dc:creator>
  <cp:lastModifiedBy>Windows User</cp:lastModifiedBy>
  <cp:revision>4</cp:revision>
  <dcterms:created xsi:type="dcterms:W3CDTF">2020-03-17T21:22:20Z</dcterms:created>
  <dcterms:modified xsi:type="dcterms:W3CDTF">2020-03-17T21:44:28Z</dcterms:modified>
</cp:coreProperties>
</file>