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22"/>
  </p:notesMasterIdLst>
  <p:sldIdLst>
    <p:sldId id="286" r:id="rId3"/>
    <p:sldId id="287" r:id="rId4"/>
    <p:sldId id="288" r:id="rId5"/>
    <p:sldId id="289" r:id="rId6"/>
    <p:sldId id="290" r:id="rId7"/>
    <p:sldId id="291" r:id="rId8"/>
    <p:sldId id="292" r:id="rId9"/>
    <p:sldId id="293" r:id="rId10"/>
    <p:sldId id="294" r:id="rId11"/>
    <p:sldId id="295" r:id="rId12"/>
    <p:sldId id="297" r:id="rId13"/>
    <p:sldId id="298" r:id="rId14"/>
    <p:sldId id="305" r:id="rId15"/>
    <p:sldId id="299" r:id="rId16"/>
    <p:sldId id="300" r:id="rId17"/>
    <p:sldId id="301" r:id="rId18"/>
    <p:sldId id="302" r:id="rId19"/>
    <p:sldId id="303" r:id="rId20"/>
    <p:sldId id="304"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CC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snapToGrid="0">
      <p:cViewPr varScale="1">
        <p:scale>
          <a:sx n="70" d="100"/>
          <a:sy n="70" d="100"/>
        </p:scale>
        <p:origin x="-137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BA3992-4734-44D4-A02B-377D1990F326}" type="doc">
      <dgm:prSet loTypeId="urn:microsoft.com/office/officeart/2005/8/layout/list1" loCatId="list" qsTypeId="urn:microsoft.com/office/officeart/2005/8/quickstyle/simple1" qsCatId="simple" csTypeId="urn:microsoft.com/office/officeart/2005/8/colors/accent1_2" csCatId="accent1" phldr="1"/>
      <dgm:spPr/>
      <dgm:t>
        <a:bodyPr/>
        <a:lstStyle/>
        <a:p>
          <a:pPr rtl="1"/>
          <a:endParaRPr lang="ar-SA"/>
        </a:p>
      </dgm:t>
    </dgm:pt>
    <dgm:pt modelId="{40B7A084-C33E-46B8-B1FF-53E7EE8D5BCA}">
      <dgm:prSet custT="1"/>
      <dgm:spPr>
        <a:solidFill>
          <a:schemeClr val="accent3"/>
        </a:solidFill>
        <a:ln>
          <a:solidFill>
            <a:schemeClr val="bg1">
              <a:lumMod val="25000"/>
            </a:schemeClr>
          </a:solidFill>
        </a:ln>
      </dgm:spPr>
      <dgm:t>
        <a:bodyPr/>
        <a:lstStyle/>
        <a:p>
          <a:pPr algn="ctr" rtl="1"/>
          <a:r>
            <a:rPr lang="ar-SA" sz="2400" b="1" kern="1200" dirty="0" smtClean="0">
              <a:solidFill>
                <a:schemeClr val="tx1"/>
              </a:solidFill>
              <a:latin typeface="Arial" pitchFamily="34" charset="0"/>
              <a:ea typeface="+mn-ea"/>
              <a:cs typeface="Akhbar MT" pitchFamily="2" charset="-78"/>
            </a:rPr>
            <a:t>1-</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أسئلة</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تعتمد</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على</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معلومات</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وحقائق</a:t>
          </a:r>
          <a:endParaRPr lang="ar-SA" sz="2400" b="1" kern="1200" dirty="0">
            <a:solidFill>
              <a:schemeClr val="tx1"/>
            </a:solidFill>
            <a:latin typeface="Arial" pitchFamily="34" charset="0"/>
            <a:ea typeface="+mn-ea"/>
            <a:cs typeface="Akhbar MT" pitchFamily="2" charset="-78"/>
          </a:endParaRPr>
        </a:p>
      </dgm:t>
    </dgm:pt>
    <dgm:pt modelId="{0658AAA8-5672-49CA-87AA-78D8BE4FE573}" type="parTrans" cxnId="{8FBB1268-4C04-49E9-B9FC-F3AA2383542A}">
      <dgm:prSet/>
      <dgm:spPr/>
      <dgm:t>
        <a:bodyPr/>
        <a:lstStyle/>
        <a:p>
          <a:pPr rtl="1"/>
          <a:endParaRPr lang="ar-SA"/>
        </a:p>
      </dgm:t>
    </dgm:pt>
    <dgm:pt modelId="{ACB8B1E0-984F-41AE-8834-0592CA06F807}" type="sibTrans" cxnId="{8FBB1268-4C04-49E9-B9FC-F3AA2383542A}">
      <dgm:prSet/>
      <dgm:spPr/>
      <dgm:t>
        <a:bodyPr/>
        <a:lstStyle/>
        <a:p>
          <a:pPr rtl="1"/>
          <a:endParaRPr lang="ar-SA"/>
        </a:p>
      </dgm:t>
    </dgm:pt>
    <dgm:pt modelId="{2D144A34-9490-42AC-B178-FAAE7C057771}">
      <dgm:prSet custT="1"/>
      <dgm:spPr>
        <a:solidFill>
          <a:schemeClr val="accent3"/>
        </a:solidFill>
        <a:ln>
          <a:solidFill>
            <a:schemeClr val="bg1">
              <a:lumMod val="25000"/>
            </a:schemeClr>
          </a:solidFill>
        </a:ln>
      </dgm:spPr>
      <dgm:t>
        <a:bodyPr/>
        <a:lstStyle/>
        <a:p>
          <a:pPr algn="ctr" rtl="1"/>
          <a:r>
            <a:rPr lang="ar-SA" sz="2400" b="1" kern="1200" dirty="0" smtClean="0">
              <a:solidFill>
                <a:schemeClr val="tx1"/>
              </a:solidFill>
              <a:latin typeface="Arial" pitchFamily="34" charset="0"/>
              <a:ea typeface="+mn-ea"/>
              <a:cs typeface="Akhbar MT" pitchFamily="2" charset="-78"/>
            </a:rPr>
            <a:t>2-</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أسئلة تعتمد على</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المفاهيم</a:t>
          </a:r>
          <a:endParaRPr lang="ar-SA" sz="2400" b="1" kern="1200" dirty="0">
            <a:solidFill>
              <a:schemeClr val="tx1"/>
            </a:solidFill>
            <a:latin typeface="Arial" pitchFamily="34" charset="0"/>
            <a:ea typeface="+mn-ea"/>
            <a:cs typeface="Akhbar MT" pitchFamily="2" charset="-78"/>
          </a:endParaRPr>
        </a:p>
      </dgm:t>
    </dgm:pt>
    <dgm:pt modelId="{7B8262BE-814B-40C5-B4C0-65E2B859A06E}" type="parTrans" cxnId="{A6C6EE52-848B-4375-909C-6470647016EF}">
      <dgm:prSet/>
      <dgm:spPr/>
      <dgm:t>
        <a:bodyPr/>
        <a:lstStyle/>
        <a:p>
          <a:pPr rtl="1"/>
          <a:endParaRPr lang="ar-SA"/>
        </a:p>
      </dgm:t>
    </dgm:pt>
    <dgm:pt modelId="{7440C8B1-E24D-47E0-8419-5DCB2EFA8CC5}" type="sibTrans" cxnId="{A6C6EE52-848B-4375-909C-6470647016EF}">
      <dgm:prSet/>
      <dgm:spPr/>
      <dgm:t>
        <a:bodyPr/>
        <a:lstStyle/>
        <a:p>
          <a:pPr rtl="1"/>
          <a:endParaRPr lang="ar-SA"/>
        </a:p>
      </dgm:t>
    </dgm:pt>
    <dgm:pt modelId="{E666E5D4-B903-4476-8B04-2BD64A9135DB}">
      <dgm:prSet custT="1"/>
      <dgm:spPr>
        <a:solidFill>
          <a:schemeClr val="accent3"/>
        </a:solidFill>
        <a:ln>
          <a:solidFill>
            <a:schemeClr val="bg1">
              <a:lumMod val="25000"/>
            </a:schemeClr>
          </a:solidFill>
        </a:ln>
      </dgm:spPr>
      <dgm:t>
        <a:bodyPr/>
        <a:lstStyle/>
        <a:p>
          <a:pPr algn="ctr" rtl="1"/>
          <a:r>
            <a:rPr lang="ar-SA" sz="2400" b="1" kern="1200" dirty="0" smtClean="0">
              <a:solidFill>
                <a:schemeClr val="tx1"/>
              </a:solidFill>
              <a:latin typeface="Arial" pitchFamily="34" charset="0"/>
              <a:ea typeface="+mn-ea"/>
              <a:cs typeface="Akhbar MT" pitchFamily="2" charset="-78"/>
            </a:rPr>
            <a:t>3-</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أسئلة</a:t>
          </a:r>
          <a:r>
            <a:rPr lang="ar-SA" sz="2700" kern="1200" dirty="0" smtClean="0">
              <a:solidFill>
                <a:schemeClr val="tx1"/>
              </a:solidFill>
            </a:rPr>
            <a:t> </a:t>
          </a:r>
          <a:r>
            <a:rPr lang="ar-SA" sz="2400" b="1" kern="1200" dirty="0" err="1" smtClean="0">
              <a:solidFill>
                <a:schemeClr val="tx1"/>
              </a:solidFill>
              <a:latin typeface="Arial" pitchFamily="34" charset="0"/>
              <a:ea typeface="+mn-ea"/>
              <a:cs typeface="Akhbar MT" pitchFamily="2" charset="-78"/>
            </a:rPr>
            <a:t>تقيمية</a:t>
          </a:r>
          <a:endParaRPr lang="ar-SA" sz="2400" b="1" kern="1200" dirty="0">
            <a:solidFill>
              <a:schemeClr val="tx1"/>
            </a:solidFill>
            <a:latin typeface="Arial" pitchFamily="34" charset="0"/>
            <a:ea typeface="+mn-ea"/>
            <a:cs typeface="Akhbar MT" pitchFamily="2" charset="-78"/>
          </a:endParaRPr>
        </a:p>
      </dgm:t>
    </dgm:pt>
    <dgm:pt modelId="{02C75C6B-19D2-458D-9C86-615AEA22BFF1}" type="parTrans" cxnId="{53EFCD73-0311-464D-9728-BD13166BAF9E}">
      <dgm:prSet/>
      <dgm:spPr/>
      <dgm:t>
        <a:bodyPr/>
        <a:lstStyle/>
        <a:p>
          <a:pPr rtl="1"/>
          <a:endParaRPr lang="ar-SA"/>
        </a:p>
      </dgm:t>
    </dgm:pt>
    <dgm:pt modelId="{20675E06-7AD4-4F06-B42B-F8CB8E7C2131}" type="sibTrans" cxnId="{53EFCD73-0311-464D-9728-BD13166BAF9E}">
      <dgm:prSet/>
      <dgm:spPr/>
      <dgm:t>
        <a:bodyPr/>
        <a:lstStyle/>
        <a:p>
          <a:pPr rtl="1"/>
          <a:endParaRPr lang="ar-SA"/>
        </a:p>
      </dgm:t>
    </dgm:pt>
    <dgm:pt modelId="{469B9F28-514B-478D-83D6-B26E9359CFFC}" type="pres">
      <dgm:prSet presAssocID="{91BA3992-4734-44D4-A02B-377D1990F326}" presName="linear" presStyleCnt="0">
        <dgm:presLayoutVars>
          <dgm:dir/>
          <dgm:animLvl val="lvl"/>
          <dgm:resizeHandles val="exact"/>
        </dgm:presLayoutVars>
      </dgm:prSet>
      <dgm:spPr/>
      <dgm:t>
        <a:bodyPr/>
        <a:lstStyle/>
        <a:p>
          <a:pPr rtl="1"/>
          <a:endParaRPr lang="ar-SA"/>
        </a:p>
      </dgm:t>
    </dgm:pt>
    <dgm:pt modelId="{C38824E3-943B-43B3-85C2-D74C2DE430A4}" type="pres">
      <dgm:prSet presAssocID="{40B7A084-C33E-46B8-B1FF-53E7EE8D5BCA}" presName="parentLin" presStyleCnt="0"/>
      <dgm:spPr/>
    </dgm:pt>
    <dgm:pt modelId="{4C1F72A1-EB7E-4E94-849B-7E2CF2A69191}" type="pres">
      <dgm:prSet presAssocID="{40B7A084-C33E-46B8-B1FF-53E7EE8D5BCA}" presName="parentLeftMargin" presStyleLbl="node1" presStyleIdx="0" presStyleCnt="3"/>
      <dgm:spPr/>
      <dgm:t>
        <a:bodyPr/>
        <a:lstStyle/>
        <a:p>
          <a:pPr rtl="1"/>
          <a:endParaRPr lang="ar-SA"/>
        </a:p>
      </dgm:t>
    </dgm:pt>
    <dgm:pt modelId="{B0CDFC9C-C65C-4932-BFF2-3343BEF5BD51}" type="pres">
      <dgm:prSet presAssocID="{40B7A084-C33E-46B8-B1FF-53E7EE8D5BCA}" presName="parentText" presStyleLbl="node1" presStyleIdx="0" presStyleCnt="3">
        <dgm:presLayoutVars>
          <dgm:chMax val="0"/>
          <dgm:bulletEnabled val="1"/>
        </dgm:presLayoutVars>
      </dgm:prSet>
      <dgm:spPr/>
      <dgm:t>
        <a:bodyPr/>
        <a:lstStyle/>
        <a:p>
          <a:pPr rtl="1"/>
          <a:endParaRPr lang="ar-SA"/>
        </a:p>
      </dgm:t>
    </dgm:pt>
    <dgm:pt modelId="{D1861A27-D460-46A2-B0C1-EEF67A77073A}" type="pres">
      <dgm:prSet presAssocID="{40B7A084-C33E-46B8-B1FF-53E7EE8D5BCA}" presName="negativeSpace" presStyleCnt="0"/>
      <dgm:spPr/>
    </dgm:pt>
    <dgm:pt modelId="{EA6C8E07-236D-41F9-AB0B-9B9C7CBA0295}" type="pres">
      <dgm:prSet presAssocID="{40B7A084-C33E-46B8-B1FF-53E7EE8D5BCA}" presName="childText" presStyleLbl="conFgAcc1" presStyleIdx="0" presStyleCnt="3">
        <dgm:presLayoutVars>
          <dgm:bulletEnabled val="1"/>
        </dgm:presLayoutVars>
      </dgm:prSet>
      <dgm:spPr>
        <a:noFill/>
      </dgm:spPr>
    </dgm:pt>
    <dgm:pt modelId="{9F7F87A2-EAA0-4332-94A3-D4BF5CD23723}" type="pres">
      <dgm:prSet presAssocID="{ACB8B1E0-984F-41AE-8834-0592CA06F807}" presName="spaceBetweenRectangles" presStyleCnt="0"/>
      <dgm:spPr/>
    </dgm:pt>
    <dgm:pt modelId="{DFD81433-369A-4251-8D44-DE0CCA6B3468}" type="pres">
      <dgm:prSet presAssocID="{2D144A34-9490-42AC-B178-FAAE7C057771}" presName="parentLin" presStyleCnt="0"/>
      <dgm:spPr/>
    </dgm:pt>
    <dgm:pt modelId="{22A72D55-9247-47E7-A5DA-C098F9EE48F8}" type="pres">
      <dgm:prSet presAssocID="{2D144A34-9490-42AC-B178-FAAE7C057771}" presName="parentLeftMargin" presStyleLbl="node1" presStyleIdx="0" presStyleCnt="3"/>
      <dgm:spPr/>
      <dgm:t>
        <a:bodyPr/>
        <a:lstStyle/>
        <a:p>
          <a:pPr rtl="1"/>
          <a:endParaRPr lang="ar-SA"/>
        </a:p>
      </dgm:t>
    </dgm:pt>
    <dgm:pt modelId="{176DB032-9C1B-4323-80B8-8AB366F79FC8}" type="pres">
      <dgm:prSet presAssocID="{2D144A34-9490-42AC-B178-FAAE7C057771}" presName="parentText" presStyleLbl="node1" presStyleIdx="1" presStyleCnt="3">
        <dgm:presLayoutVars>
          <dgm:chMax val="0"/>
          <dgm:bulletEnabled val="1"/>
        </dgm:presLayoutVars>
      </dgm:prSet>
      <dgm:spPr/>
      <dgm:t>
        <a:bodyPr/>
        <a:lstStyle/>
        <a:p>
          <a:pPr rtl="1"/>
          <a:endParaRPr lang="ar-SA"/>
        </a:p>
      </dgm:t>
    </dgm:pt>
    <dgm:pt modelId="{045D0B59-457A-44B6-A866-CABDBA50D036}" type="pres">
      <dgm:prSet presAssocID="{2D144A34-9490-42AC-B178-FAAE7C057771}" presName="negativeSpace" presStyleCnt="0"/>
      <dgm:spPr/>
    </dgm:pt>
    <dgm:pt modelId="{EC271974-CAD8-4CA7-992F-49725957D7CE}" type="pres">
      <dgm:prSet presAssocID="{2D144A34-9490-42AC-B178-FAAE7C057771}" presName="childText" presStyleLbl="conFgAcc1" presStyleIdx="1" presStyleCnt="3">
        <dgm:presLayoutVars>
          <dgm:bulletEnabled val="1"/>
        </dgm:presLayoutVars>
      </dgm:prSet>
      <dgm:spPr>
        <a:noFill/>
      </dgm:spPr>
    </dgm:pt>
    <dgm:pt modelId="{B3B32F3D-E477-4610-AF71-0DE420A0A454}" type="pres">
      <dgm:prSet presAssocID="{7440C8B1-E24D-47E0-8419-5DCB2EFA8CC5}" presName="spaceBetweenRectangles" presStyleCnt="0"/>
      <dgm:spPr/>
    </dgm:pt>
    <dgm:pt modelId="{EAD4F805-526A-4B5E-A960-677C964B973F}" type="pres">
      <dgm:prSet presAssocID="{E666E5D4-B903-4476-8B04-2BD64A9135DB}" presName="parentLin" presStyleCnt="0"/>
      <dgm:spPr/>
    </dgm:pt>
    <dgm:pt modelId="{32555F9D-625D-44A8-AAE2-5F7208D41467}" type="pres">
      <dgm:prSet presAssocID="{E666E5D4-B903-4476-8B04-2BD64A9135DB}" presName="parentLeftMargin" presStyleLbl="node1" presStyleIdx="1" presStyleCnt="3"/>
      <dgm:spPr/>
      <dgm:t>
        <a:bodyPr/>
        <a:lstStyle/>
        <a:p>
          <a:pPr rtl="1"/>
          <a:endParaRPr lang="ar-SA"/>
        </a:p>
      </dgm:t>
    </dgm:pt>
    <dgm:pt modelId="{5CD031B0-8609-40ED-986C-7FE074C6C835}" type="pres">
      <dgm:prSet presAssocID="{E666E5D4-B903-4476-8B04-2BD64A9135DB}" presName="parentText" presStyleLbl="node1" presStyleIdx="2" presStyleCnt="3">
        <dgm:presLayoutVars>
          <dgm:chMax val="0"/>
          <dgm:bulletEnabled val="1"/>
        </dgm:presLayoutVars>
      </dgm:prSet>
      <dgm:spPr/>
      <dgm:t>
        <a:bodyPr/>
        <a:lstStyle/>
        <a:p>
          <a:pPr rtl="1"/>
          <a:endParaRPr lang="ar-SA"/>
        </a:p>
      </dgm:t>
    </dgm:pt>
    <dgm:pt modelId="{55C9972D-1E87-4D87-B92D-5350485A317B}" type="pres">
      <dgm:prSet presAssocID="{E666E5D4-B903-4476-8B04-2BD64A9135DB}" presName="negativeSpace" presStyleCnt="0"/>
      <dgm:spPr/>
    </dgm:pt>
    <dgm:pt modelId="{76115137-716A-4F71-8257-508D15C0ED70}" type="pres">
      <dgm:prSet presAssocID="{E666E5D4-B903-4476-8B04-2BD64A9135DB}" presName="childText" presStyleLbl="conFgAcc1" presStyleIdx="2" presStyleCnt="3">
        <dgm:presLayoutVars>
          <dgm:bulletEnabled val="1"/>
        </dgm:presLayoutVars>
      </dgm:prSet>
      <dgm:spPr>
        <a:noFill/>
      </dgm:spPr>
    </dgm:pt>
  </dgm:ptLst>
  <dgm:cxnLst>
    <dgm:cxn modelId="{6A10C6EA-C697-4B82-87F5-9A4914A45877}" type="presOf" srcId="{40B7A084-C33E-46B8-B1FF-53E7EE8D5BCA}" destId="{B0CDFC9C-C65C-4932-BFF2-3343BEF5BD51}" srcOrd="1" destOrd="0" presId="urn:microsoft.com/office/officeart/2005/8/layout/list1"/>
    <dgm:cxn modelId="{693BC542-DBDB-4BEE-A3FB-67DCFBCF4856}" type="presOf" srcId="{2D144A34-9490-42AC-B178-FAAE7C057771}" destId="{176DB032-9C1B-4323-80B8-8AB366F79FC8}" srcOrd="1" destOrd="0" presId="urn:microsoft.com/office/officeart/2005/8/layout/list1"/>
    <dgm:cxn modelId="{8FBB1268-4C04-49E9-B9FC-F3AA2383542A}" srcId="{91BA3992-4734-44D4-A02B-377D1990F326}" destId="{40B7A084-C33E-46B8-B1FF-53E7EE8D5BCA}" srcOrd="0" destOrd="0" parTransId="{0658AAA8-5672-49CA-87AA-78D8BE4FE573}" sibTransId="{ACB8B1E0-984F-41AE-8834-0592CA06F807}"/>
    <dgm:cxn modelId="{A6C6EE52-848B-4375-909C-6470647016EF}" srcId="{91BA3992-4734-44D4-A02B-377D1990F326}" destId="{2D144A34-9490-42AC-B178-FAAE7C057771}" srcOrd="1" destOrd="0" parTransId="{7B8262BE-814B-40C5-B4C0-65E2B859A06E}" sibTransId="{7440C8B1-E24D-47E0-8419-5DCB2EFA8CC5}"/>
    <dgm:cxn modelId="{5BDB9C0B-368D-4A32-9961-3950FF7A1D21}" type="presOf" srcId="{91BA3992-4734-44D4-A02B-377D1990F326}" destId="{469B9F28-514B-478D-83D6-B26E9359CFFC}" srcOrd="0" destOrd="0" presId="urn:microsoft.com/office/officeart/2005/8/layout/list1"/>
    <dgm:cxn modelId="{C5130215-BD30-447F-A226-16D13E88DD79}" type="presOf" srcId="{E666E5D4-B903-4476-8B04-2BD64A9135DB}" destId="{5CD031B0-8609-40ED-986C-7FE074C6C835}" srcOrd="1" destOrd="0" presId="urn:microsoft.com/office/officeart/2005/8/layout/list1"/>
    <dgm:cxn modelId="{AC1A9A64-5E8B-46FD-89E5-9BE577412730}" type="presOf" srcId="{E666E5D4-B903-4476-8B04-2BD64A9135DB}" destId="{32555F9D-625D-44A8-AAE2-5F7208D41467}" srcOrd="0" destOrd="0" presId="urn:microsoft.com/office/officeart/2005/8/layout/list1"/>
    <dgm:cxn modelId="{E6F4CB5E-06A4-47D3-B7C2-80A0EB4A045A}" type="presOf" srcId="{40B7A084-C33E-46B8-B1FF-53E7EE8D5BCA}" destId="{4C1F72A1-EB7E-4E94-849B-7E2CF2A69191}" srcOrd="0" destOrd="0" presId="urn:microsoft.com/office/officeart/2005/8/layout/list1"/>
    <dgm:cxn modelId="{422A5429-F87D-4AF1-9C7B-FB107B82E417}" type="presOf" srcId="{2D144A34-9490-42AC-B178-FAAE7C057771}" destId="{22A72D55-9247-47E7-A5DA-C098F9EE48F8}" srcOrd="0" destOrd="0" presId="urn:microsoft.com/office/officeart/2005/8/layout/list1"/>
    <dgm:cxn modelId="{53EFCD73-0311-464D-9728-BD13166BAF9E}" srcId="{91BA3992-4734-44D4-A02B-377D1990F326}" destId="{E666E5D4-B903-4476-8B04-2BD64A9135DB}" srcOrd="2" destOrd="0" parTransId="{02C75C6B-19D2-458D-9C86-615AEA22BFF1}" sibTransId="{20675E06-7AD4-4F06-B42B-F8CB8E7C2131}"/>
    <dgm:cxn modelId="{2337DAE7-7BD5-42B5-BB76-2B018D0EB7AE}" type="presParOf" srcId="{469B9F28-514B-478D-83D6-B26E9359CFFC}" destId="{C38824E3-943B-43B3-85C2-D74C2DE430A4}" srcOrd="0" destOrd="0" presId="urn:microsoft.com/office/officeart/2005/8/layout/list1"/>
    <dgm:cxn modelId="{BD60ECA9-49E9-4B49-A639-D466DB40225B}" type="presParOf" srcId="{C38824E3-943B-43B3-85C2-D74C2DE430A4}" destId="{4C1F72A1-EB7E-4E94-849B-7E2CF2A69191}" srcOrd="0" destOrd="0" presId="urn:microsoft.com/office/officeart/2005/8/layout/list1"/>
    <dgm:cxn modelId="{78863204-7F7E-4088-A510-DC73107EC2A2}" type="presParOf" srcId="{C38824E3-943B-43B3-85C2-D74C2DE430A4}" destId="{B0CDFC9C-C65C-4932-BFF2-3343BEF5BD51}" srcOrd="1" destOrd="0" presId="urn:microsoft.com/office/officeart/2005/8/layout/list1"/>
    <dgm:cxn modelId="{8E6BF26D-2051-4F33-B320-DAE3F9E88FC1}" type="presParOf" srcId="{469B9F28-514B-478D-83D6-B26E9359CFFC}" destId="{D1861A27-D460-46A2-B0C1-EEF67A77073A}" srcOrd="1" destOrd="0" presId="urn:microsoft.com/office/officeart/2005/8/layout/list1"/>
    <dgm:cxn modelId="{77C875E9-834A-44C7-B328-1FF50879A62E}" type="presParOf" srcId="{469B9F28-514B-478D-83D6-B26E9359CFFC}" destId="{EA6C8E07-236D-41F9-AB0B-9B9C7CBA0295}" srcOrd="2" destOrd="0" presId="urn:microsoft.com/office/officeart/2005/8/layout/list1"/>
    <dgm:cxn modelId="{E4BC5797-C85C-4DCA-9598-764A4A7B21F1}" type="presParOf" srcId="{469B9F28-514B-478D-83D6-B26E9359CFFC}" destId="{9F7F87A2-EAA0-4332-94A3-D4BF5CD23723}" srcOrd="3" destOrd="0" presId="urn:microsoft.com/office/officeart/2005/8/layout/list1"/>
    <dgm:cxn modelId="{7B24A679-2F9B-42B5-9DE3-5344C485DC99}" type="presParOf" srcId="{469B9F28-514B-478D-83D6-B26E9359CFFC}" destId="{DFD81433-369A-4251-8D44-DE0CCA6B3468}" srcOrd="4" destOrd="0" presId="urn:microsoft.com/office/officeart/2005/8/layout/list1"/>
    <dgm:cxn modelId="{6279EDC0-B771-4CA3-AD17-A0793FBB6A86}" type="presParOf" srcId="{DFD81433-369A-4251-8D44-DE0CCA6B3468}" destId="{22A72D55-9247-47E7-A5DA-C098F9EE48F8}" srcOrd="0" destOrd="0" presId="urn:microsoft.com/office/officeart/2005/8/layout/list1"/>
    <dgm:cxn modelId="{C81787CA-3E33-4D45-B7FC-67D24BB90905}" type="presParOf" srcId="{DFD81433-369A-4251-8D44-DE0CCA6B3468}" destId="{176DB032-9C1B-4323-80B8-8AB366F79FC8}" srcOrd="1" destOrd="0" presId="urn:microsoft.com/office/officeart/2005/8/layout/list1"/>
    <dgm:cxn modelId="{51D6163B-5D12-4B9E-8E27-848AE4FA8B8D}" type="presParOf" srcId="{469B9F28-514B-478D-83D6-B26E9359CFFC}" destId="{045D0B59-457A-44B6-A866-CABDBA50D036}" srcOrd="5" destOrd="0" presId="urn:microsoft.com/office/officeart/2005/8/layout/list1"/>
    <dgm:cxn modelId="{DACB62E1-5EAA-4A69-A2E3-82777039788B}" type="presParOf" srcId="{469B9F28-514B-478D-83D6-B26E9359CFFC}" destId="{EC271974-CAD8-4CA7-992F-49725957D7CE}" srcOrd="6" destOrd="0" presId="urn:microsoft.com/office/officeart/2005/8/layout/list1"/>
    <dgm:cxn modelId="{70E10EFA-33DB-4CB4-8D39-0761C84C2B60}" type="presParOf" srcId="{469B9F28-514B-478D-83D6-B26E9359CFFC}" destId="{B3B32F3D-E477-4610-AF71-0DE420A0A454}" srcOrd="7" destOrd="0" presId="urn:microsoft.com/office/officeart/2005/8/layout/list1"/>
    <dgm:cxn modelId="{5435E31E-B557-4662-AC25-E3844CA28FA6}" type="presParOf" srcId="{469B9F28-514B-478D-83D6-B26E9359CFFC}" destId="{EAD4F805-526A-4B5E-A960-677C964B973F}" srcOrd="8" destOrd="0" presId="urn:microsoft.com/office/officeart/2005/8/layout/list1"/>
    <dgm:cxn modelId="{36ADAA79-BA17-4DE9-A261-58CE011E3A1C}" type="presParOf" srcId="{EAD4F805-526A-4B5E-A960-677C964B973F}" destId="{32555F9D-625D-44A8-AAE2-5F7208D41467}" srcOrd="0" destOrd="0" presId="urn:microsoft.com/office/officeart/2005/8/layout/list1"/>
    <dgm:cxn modelId="{F1F4AE18-CA12-4925-B488-183CBBC6F026}" type="presParOf" srcId="{EAD4F805-526A-4B5E-A960-677C964B973F}" destId="{5CD031B0-8609-40ED-986C-7FE074C6C835}" srcOrd="1" destOrd="0" presId="urn:microsoft.com/office/officeart/2005/8/layout/list1"/>
    <dgm:cxn modelId="{952EFC8D-0FB7-4AD1-935F-FB68CFA0B136}" type="presParOf" srcId="{469B9F28-514B-478D-83D6-B26E9359CFFC}" destId="{55C9972D-1E87-4D87-B92D-5350485A317B}" srcOrd="9" destOrd="0" presId="urn:microsoft.com/office/officeart/2005/8/layout/list1"/>
    <dgm:cxn modelId="{B9D62574-D713-4EF2-9684-B7A94A4FBE2D}" type="presParOf" srcId="{469B9F28-514B-478D-83D6-B26E9359CFFC}" destId="{76115137-716A-4F71-8257-508D15C0ED7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5D3D513-26C5-44A0-A3F3-01E9FD36B27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SA"/>
        </a:p>
      </dgm:t>
    </dgm:pt>
    <dgm:pt modelId="{9EC7E9AA-84CF-49A0-B478-EE9153D97976}">
      <dgm:prSet phldrT="[نص]" custT="1"/>
      <dgm:spPr/>
      <dgm:t>
        <a:bodyPr/>
        <a:lstStyle/>
        <a:p>
          <a:pPr rtl="1"/>
          <a:r>
            <a:rPr lang="ar-SA" sz="2400" dirty="0" smtClean="0">
              <a:solidFill>
                <a:schemeClr val="accent6">
                  <a:lumMod val="75000"/>
                </a:schemeClr>
              </a:solidFill>
              <a:cs typeface="Led Italic Font" pitchFamily="2" charset="-78"/>
            </a:rPr>
            <a:t>أنواع الأسئلة</a:t>
          </a:r>
          <a:endParaRPr lang="ar-SA" sz="2400" dirty="0">
            <a:solidFill>
              <a:schemeClr val="accent6">
                <a:lumMod val="75000"/>
              </a:schemeClr>
            </a:solidFill>
            <a:cs typeface="Led Italic Font" pitchFamily="2" charset="-78"/>
          </a:endParaRPr>
        </a:p>
      </dgm:t>
    </dgm:pt>
    <dgm:pt modelId="{ECED14E6-C716-4DE8-B21F-133BF94DCE7F}" type="parTrans" cxnId="{3B68CE9A-9E5F-48A6-A1FA-36EA404555B2}">
      <dgm:prSet/>
      <dgm:spPr/>
      <dgm:t>
        <a:bodyPr/>
        <a:lstStyle/>
        <a:p>
          <a:pPr rtl="1"/>
          <a:endParaRPr lang="ar-SA"/>
        </a:p>
      </dgm:t>
    </dgm:pt>
    <dgm:pt modelId="{1C55C9C9-204B-42C6-91CC-67CB717CFD08}" type="sibTrans" cxnId="{3B68CE9A-9E5F-48A6-A1FA-36EA404555B2}">
      <dgm:prSet/>
      <dgm:spPr/>
      <dgm:t>
        <a:bodyPr/>
        <a:lstStyle/>
        <a:p>
          <a:pPr rtl="1"/>
          <a:endParaRPr lang="ar-SA"/>
        </a:p>
      </dgm:t>
    </dgm:pt>
    <dgm:pt modelId="{971240C1-F18F-4D5A-898D-DA1877B829EB}">
      <dgm:prSet phldrT="[نص]"/>
      <dgm:spPr/>
      <dgm:t>
        <a:bodyPr/>
        <a:lstStyle/>
        <a:p>
          <a:pPr rtl="1"/>
          <a:r>
            <a:rPr lang="ar-SA" dirty="0" smtClean="0"/>
            <a:t>2- </a:t>
          </a:r>
          <a:r>
            <a:rPr lang="ar-SA" dirty="0" err="1" smtClean="0">
              <a:cs typeface="Led Italic Font" pitchFamily="2" charset="-78"/>
            </a:rPr>
            <a:t>مطلقة</a:t>
          </a:r>
          <a:r>
            <a:rPr lang="ar-SA" dirty="0" err="1" smtClean="0"/>
            <a:t> </a:t>
          </a:r>
          <a:r>
            <a:rPr lang="ar-SA" dirty="0" smtClean="0"/>
            <a:t>(</a:t>
          </a:r>
          <a:r>
            <a:rPr lang="ar-SA" dirty="0" smtClean="0">
              <a:cs typeface="Led Italic Font" pitchFamily="2" charset="-78"/>
            </a:rPr>
            <a:t>عريضة</a:t>
          </a:r>
          <a:r>
            <a:rPr lang="ar-SA" dirty="0" err="1" smtClean="0"/>
            <a:t>)</a:t>
          </a:r>
          <a:endParaRPr lang="ar-SA" dirty="0"/>
        </a:p>
      </dgm:t>
    </dgm:pt>
    <dgm:pt modelId="{F652115B-17BD-43B5-BE7A-4910724D08EF}" type="parTrans" cxnId="{C19A378A-E811-4358-A24C-75519683D177}">
      <dgm:prSet/>
      <dgm:spPr/>
      <dgm:t>
        <a:bodyPr/>
        <a:lstStyle/>
        <a:p>
          <a:pPr rtl="1"/>
          <a:endParaRPr lang="ar-SA"/>
        </a:p>
      </dgm:t>
    </dgm:pt>
    <dgm:pt modelId="{2A64C7F7-357E-4B8E-9DE5-FCE422704F49}" type="sibTrans" cxnId="{C19A378A-E811-4358-A24C-75519683D177}">
      <dgm:prSet/>
      <dgm:spPr/>
      <dgm:t>
        <a:bodyPr/>
        <a:lstStyle/>
        <a:p>
          <a:pPr rtl="1"/>
          <a:endParaRPr lang="ar-SA"/>
        </a:p>
      </dgm:t>
    </dgm:pt>
    <dgm:pt modelId="{C1DDC380-EF30-4CB9-BC8D-BE6FFFC216F6}">
      <dgm:prSet phldrT="[نص]" custT="1"/>
      <dgm:spPr/>
      <dgm:t>
        <a:bodyPr/>
        <a:lstStyle/>
        <a:p>
          <a:pPr rtl="1"/>
          <a:r>
            <a:rPr lang="ar-SA" sz="1400" dirty="0" err="1" smtClean="0">
              <a:cs typeface="Led Italic Font" pitchFamily="2" charset="-78"/>
            </a:rPr>
            <a:t>تقيمية</a:t>
          </a:r>
          <a:endParaRPr lang="ar-SA" sz="1400" dirty="0">
            <a:cs typeface="Led Italic Font" pitchFamily="2" charset="-78"/>
          </a:endParaRPr>
        </a:p>
      </dgm:t>
    </dgm:pt>
    <dgm:pt modelId="{26A4DDB7-6038-458A-BC80-AB4DCC0A7894}" type="parTrans" cxnId="{AB955A89-79FB-4648-A3F4-14D5FE69E30B}">
      <dgm:prSet/>
      <dgm:spPr/>
      <dgm:t>
        <a:bodyPr/>
        <a:lstStyle/>
        <a:p>
          <a:pPr rtl="1"/>
          <a:endParaRPr lang="ar-SA"/>
        </a:p>
      </dgm:t>
    </dgm:pt>
    <dgm:pt modelId="{52B7240E-A9FD-403E-A432-E115D082E6DA}" type="sibTrans" cxnId="{AB955A89-79FB-4648-A3F4-14D5FE69E30B}">
      <dgm:prSet/>
      <dgm:spPr/>
      <dgm:t>
        <a:bodyPr/>
        <a:lstStyle/>
        <a:p>
          <a:pPr rtl="1"/>
          <a:endParaRPr lang="ar-SA"/>
        </a:p>
      </dgm:t>
    </dgm:pt>
    <dgm:pt modelId="{26E7A1A9-198F-4BCE-BE2F-64E5C2ABA36E}">
      <dgm:prSet phldrT="[نص]" custT="1"/>
      <dgm:spPr/>
      <dgm:t>
        <a:bodyPr/>
        <a:lstStyle/>
        <a:p>
          <a:pPr rtl="1"/>
          <a:r>
            <a:rPr lang="ar-SA" sz="1400" dirty="0" err="1" smtClean="0">
              <a:cs typeface="Led Italic Font" pitchFamily="2" charset="-78"/>
            </a:rPr>
            <a:t>انفراجية</a:t>
          </a:r>
          <a:endParaRPr lang="ar-SA" sz="1400" dirty="0">
            <a:cs typeface="Led Italic Font" pitchFamily="2" charset="-78"/>
          </a:endParaRPr>
        </a:p>
      </dgm:t>
    </dgm:pt>
    <dgm:pt modelId="{2B73BC30-330C-4023-9446-FEFD851565E5}" type="parTrans" cxnId="{141BBA92-87E6-45CC-81BB-5961CE22B274}">
      <dgm:prSet/>
      <dgm:spPr/>
      <dgm:t>
        <a:bodyPr/>
        <a:lstStyle/>
        <a:p>
          <a:pPr rtl="1"/>
          <a:endParaRPr lang="ar-SA"/>
        </a:p>
      </dgm:t>
    </dgm:pt>
    <dgm:pt modelId="{B49C5D07-5AE4-4C4A-9298-0DD7EFBD379C}" type="sibTrans" cxnId="{141BBA92-87E6-45CC-81BB-5961CE22B274}">
      <dgm:prSet/>
      <dgm:spPr/>
      <dgm:t>
        <a:bodyPr/>
        <a:lstStyle/>
        <a:p>
          <a:pPr rtl="1"/>
          <a:endParaRPr lang="ar-SA"/>
        </a:p>
      </dgm:t>
    </dgm:pt>
    <dgm:pt modelId="{CFC3C5CD-7C24-4662-851D-B2C0CEBFFC90}">
      <dgm:prSet phldrT="[نص]"/>
      <dgm:spPr/>
      <dgm:t>
        <a:bodyPr/>
        <a:lstStyle/>
        <a:p>
          <a:pPr rtl="1"/>
          <a:r>
            <a:rPr lang="ar-SA" dirty="0" smtClean="0"/>
            <a:t>1- </a:t>
          </a:r>
          <a:r>
            <a:rPr lang="ar-SA" dirty="0" err="1" smtClean="0">
              <a:cs typeface="Led Italic Font" pitchFamily="2" charset="-78"/>
            </a:rPr>
            <a:t>محدودة</a:t>
          </a:r>
          <a:r>
            <a:rPr lang="ar-SA" dirty="0" err="1" smtClean="0"/>
            <a:t> </a:t>
          </a:r>
          <a:r>
            <a:rPr lang="ar-SA" dirty="0" smtClean="0"/>
            <a:t>(</a:t>
          </a:r>
          <a:r>
            <a:rPr lang="ar-SA" dirty="0" smtClean="0">
              <a:cs typeface="Led Italic Font" pitchFamily="2" charset="-78"/>
            </a:rPr>
            <a:t>ضيقة</a:t>
          </a:r>
          <a:r>
            <a:rPr lang="ar-SA" dirty="0" err="1" smtClean="0"/>
            <a:t>)</a:t>
          </a:r>
          <a:endParaRPr lang="ar-SA" dirty="0"/>
        </a:p>
      </dgm:t>
    </dgm:pt>
    <dgm:pt modelId="{F6E69630-2F07-417C-8736-18C04570DBA9}" type="parTrans" cxnId="{1FBB5EC7-A776-44DD-88BA-52AB19ADBE7E}">
      <dgm:prSet/>
      <dgm:spPr/>
      <dgm:t>
        <a:bodyPr/>
        <a:lstStyle/>
        <a:p>
          <a:pPr rtl="1"/>
          <a:endParaRPr lang="ar-SA"/>
        </a:p>
      </dgm:t>
    </dgm:pt>
    <dgm:pt modelId="{EBDF24B8-ADE0-48CE-9BDB-7C5DBA994E07}" type="sibTrans" cxnId="{1FBB5EC7-A776-44DD-88BA-52AB19ADBE7E}">
      <dgm:prSet/>
      <dgm:spPr/>
      <dgm:t>
        <a:bodyPr/>
        <a:lstStyle/>
        <a:p>
          <a:pPr rtl="1"/>
          <a:endParaRPr lang="ar-SA"/>
        </a:p>
      </dgm:t>
    </dgm:pt>
    <dgm:pt modelId="{94CADF40-35E4-4A3D-872F-ECE9D4B457DA}">
      <dgm:prSet custT="1"/>
      <dgm:spPr/>
      <dgm:t>
        <a:bodyPr/>
        <a:lstStyle/>
        <a:p>
          <a:pPr rtl="1"/>
          <a:r>
            <a:rPr lang="ar-SA" sz="1200" dirty="0" err="1" smtClean="0">
              <a:cs typeface="Led Italic Font" pitchFamily="2" charset="-78"/>
            </a:rPr>
            <a:t>عقلية</a:t>
          </a:r>
          <a:r>
            <a:rPr lang="ar-SA" sz="1200" dirty="0" err="1" smtClean="0"/>
            <a:t> </a:t>
          </a:r>
          <a:r>
            <a:rPr lang="ar-SA" sz="1200" dirty="0" smtClean="0"/>
            <a:t>- </a:t>
          </a:r>
          <a:r>
            <a:rPr lang="ar-SA" sz="1200" dirty="0" smtClean="0">
              <a:cs typeface="Led Italic Font" pitchFamily="2" charset="-78"/>
            </a:rPr>
            <a:t>تذكرية</a:t>
          </a:r>
          <a:endParaRPr lang="ar-SA" sz="1200" dirty="0">
            <a:cs typeface="Led Italic Font" pitchFamily="2" charset="-78"/>
          </a:endParaRPr>
        </a:p>
      </dgm:t>
    </dgm:pt>
    <dgm:pt modelId="{7F005450-359E-4B13-B163-097609E8F902}" type="parTrans" cxnId="{3C55A088-0A8A-41DE-ABD9-2D6EA1E03986}">
      <dgm:prSet/>
      <dgm:spPr/>
      <dgm:t>
        <a:bodyPr/>
        <a:lstStyle/>
        <a:p>
          <a:pPr rtl="1"/>
          <a:endParaRPr lang="ar-SA"/>
        </a:p>
      </dgm:t>
    </dgm:pt>
    <dgm:pt modelId="{9441A3A7-0DD7-4BDD-B553-A3559590CD83}" type="sibTrans" cxnId="{3C55A088-0A8A-41DE-ABD9-2D6EA1E03986}">
      <dgm:prSet/>
      <dgm:spPr/>
      <dgm:t>
        <a:bodyPr/>
        <a:lstStyle/>
        <a:p>
          <a:pPr rtl="1"/>
          <a:endParaRPr lang="ar-SA"/>
        </a:p>
      </dgm:t>
    </dgm:pt>
    <dgm:pt modelId="{6DE1A9C0-321C-40DF-BDF2-0E414EBD710B}">
      <dgm:prSet custT="1"/>
      <dgm:spPr/>
      <dgm:t>
        <a:bodyPr/>
        <a:lstStyle/>
        <a:p>
          <a:pPr rtl="1"/>
          <a:r>
            <a:rPr lang="ar-SA" sz="1400" dirty="0" err="1" smtClean="0">
              <a:cs typeface="Led Italic Font" pitchFamily="2" charset="-78"/>
            </a:rPr>
            <a:t>تقاربية</a:t>
          </a:r>
          <a:endParaRPr lang="ar-SA" sz="1800" dirty="0">
            <a:cs typeface="Led Italic Font" pitchFamily="2" charset="-78"/>
          </a:endParaRPr>
        </a:p>
      </dgm:t>
    </dgm:pt>
    <dgm:pt modelId="{A5A19AC9-1557-498F-84F4-D7FD6E5A24DD}" type="parTrans" cxnId="{6A13B8AD-A5A5-4B57-9B59-0038B9F47CEF}">
      <dgm:prSet/>
      <dgm:spPr/>
      <dgm:t>
        <a:bodyPr/>
        <a:lstStyle/>
        <a:p>
          <a:pPr rtl="1"/>
          <a:endParaRPr lang="ar-SA"/>
        </a:p>
      </dgm:t>
    </dgm:pt>
    <dgm:pt modelId="{9B7196C7-40CF-48F7-ACA6-0DEEF6706D1D}" type="sibTrans" cxnId="{6A13B8AD-A5A5-4B57-9B59-0038B9F47CEF}">
      <dgm:prSet/>
      <dgm:spPr/>
      <dgm:t>
        <a:bodyPr/>
        <a:lstStyle/>
        <a:p>
          <a:pPr rtl="1"/>
          <a:endParaRPr lang="ar-SA"/>
        </a:p>
      </dgm:t>
    </dgm:pt>
    <dgm:pt modelId="{AFE4FB09-37F2-45C9-9645-84877B3D8625}" type="pres">
      <dgm:prSet presAssocID="{D5D3D513-26C5-44A0-A3F3-01E9FD36B279}" presName="hierChild1" presStyleCnt="0">
        <dgm:presLayoutVars>
          <dgm:chPref val="1"/>
          <dgm:dir/>
          <dgm:animOne val="branch"/>
          <dgm:animLvl val="lvl"/>
          <dgm:resizeHandles/>
        </dgm:presLayoutVars>
      </dgm:prSet>
      <dgm:spPr/>
      <dgm:t>
        <a:bodyPr/>
        <a:lstStyle/>
        <a:p>
          <a:pPr rtl="1"/>
          <a:endParaRPr lang="ar-SA"/>
        </a:p>
      </dgm:t>
    </dgm:pt>
    <dgm:pt modelId="{504F52E9-7C61-46C9-902A-E0F5339DCDB0}" type="pres">
      <dgm:prSet presAssocID="{9EC7E9AA-84CF-49A0-B478-EE9153D97976}" presName="hierRoot1" presStyleCnt="0"/>
      <dgm:spPr/>
    </dgm:pt>
    <dgm:pt modelId="{7DB66C71-30D0-49CB-9F1D-1DC0AE7038ED}" type="pres">
      <dgm:prSet presAssocID="{9EC7E9AA-84CF-49A0-B478-EE9153D97976}" presName="composite" presStyleCnt="0"/>
      <dgm:spPr/>
    </dgm:pt>
    <dgm:pt modelId="{6C78CF67-2C6E-417D-8C0D-B21B8C106A86}" type="pres">
      <dgm:prSet presAssocID="{9EC7E9AA-84CF-49A0-B478-EE9153D97976}" presName="background" presStyleLbl="node0" presStyleIdx="0" presStyleCnt="1"/>
      <dgm:spPr/>
    </dgm:pt>
    <dgm:pt modelId="{506BA8B5-B86D-4192-BBF9-0C8B8FC85FFE}" type="pres">
      <dgm:prSet presAssocID="{9EC7E9AA-84CF-49A0-B478-EE9153D97976}" presName="text" presStyleLbl="fgAcc0" presStyleIdx="0" presStyleCnt="1" custScaleX="258205">
        <dgm:presLayoutVars>
          <dgm:chPref val="3"/>
        </dgm:presLayoutVars>
      </dgm:prSet>
      <dgm:spPr/>
      <dgm:t>
        <a:bodyPr/>
        <a:lstStyle/>
        <a:p>
          <a:pPr rtl="1"/>
          <a:endParaRPr lang="ar-SA"/>
        </a:p>
      </dgm:t>
    </dgm:pt>
    <dgm:pt modelId="{2B10D143-AA19-4E61-A1B2-3FE92D63A4FC}" type="pres">
      <dgm:prSet presAssocID="{9EC7E9AA-84CF-49A0-B478-EE9153D97976}" presName="hierChild2" presStyleCnt="0"/>
      <dgm:spPr/>
    </dgm:pt>
    <dgm:pt modelId="{7CAE9D86-EF6F-4C36-A0BF-B1740B4C6E76}" type="pres">
      <dgm:prSet presAssocID="{F652115B-17BD-43B5-BE7A-4910724D08EF}" presName="Name10" presStyleLbl="parChTrans1D2" presStyleIdx="0" presStyleCnt="2"/>
      <dgm:spPr/>
      <dgm:t>
        <a:bodyPr/>
        <a:lstStyle/>
        <a:p>
          <a:pPr rtl="1"/>
          <a:endParaRPr lang="ar-SA"/>
        </a:p>
      </dgm:t>
    </dgm:pt>
    <dgm:pt modelId="{8BFEDD00-EA8E-40AD-B647-4138D0DB088C}" type="pres">
      <dgm:prSet presAssocID="{971240C1-F18F-4D5A-898D-DA1877B829EB}" presName="hierRoot2" presStyleCnt="0"/>
      <dgm:spPr/>
    </dgm:pt>
    <dgm:pt modelId="{47E57E3F-3A68-46E4-82F1-D4C362AF521B}" type="pres">
      <dgm:prSet presAssocID="{971240C1-F18F-4D5A-898D-DA1877B829EB}" presName="composite2" presStyleCnt="0"/>
      <dgm:spPr/>
    </dgm:pt>
    <dgm:pt modelId="{473D28F8-BB74-4462-97D6-93344C5F4D3D}" type="pres">
      <dgm:prSet presAssocID="{971240C1-F18F-4D5A-898D-DA1877B829EB}" presName="background2" presStyleLbl="node2" presStyleIdx="0" presStyleCnt="2"/>
      <dgm:spPr/>
    </dgm:pt>
    <dgm:pt modelId="{D3F46DB1-F881-41DB-95E5-A8E54BF6EC24}" type="pres">
      <dgm:prSet presAssocID="{971240C1-F18F-4D5A-898D-DA1877B829EB}" presName="text2" presStyleLbl="fgAcc2" presStyleIdx="0" presStyleCnt="2" custScaleX="182519">
        <dgm:presLayoutVars>
          <dgm:chPref val="3"/>
        </dgm:presLayoutVars>
      </dgm:prSet>
      <dgm:spPr/>
      <dgm:t>
        <a:bodyPr/>
        <a:lstStyle/>
        <a:p>
          <a:pPr rtl="1"/>
          <a:endParaRPr lang="ar-SA"/>
        </a:p>
      </dgm:t>
    </dgm:pt>
    <dgm:pt modelId="{BFFD34C5-9D11-4A06-940D-FB45603F0BD0}" type="pres">
      <dgm:prSet presAssocID="{971240C1-F18F-4D5A-898D-DA1877B829EB}" presName="hierChild3" presStyleCnt="0"/>
      <dgm:spPr/>
    </dgm:pt>
    <dgm:pt modelId="{6733C4E5-B1BD-4FD5-8A53-F56A9809239F}" type="pres">
      <dgm:prSet presAssocID="{26A4DDB7-6038-458A-BC80-AB4DCC0A7894}" presName="Name17" presStyleLbl="parChTrans1D3" presStyleIdx="0" presStyleCnt="4"/>
      <dgm:spPr/>
      <dgm:t>
        <a:bodyPr/>
        <a:lstStyle/>
        <a:p>
          <a:pPr rtl="1"/>
          <a:endParaRPr lang="ar-SA"/>
        </a:p>
      </dgm:t>
    </dgm:pt>
    <dgm:pt modelId="{ADF4FB41-6183-46B4-A038-E1BB98349116}" type="pres">
      <dgm:prSet presAssocID="{C1DDC380-EF30-4CB9-BC8D-BE6FFFC216F6}" presName="hierRoot3" presStyleCnt="0"/>
      <dgm:spPr/>
    </dgm:pt>
    <dgm:pt modelId="{05B56FB0-E3B1-418D-86F9-210134456360}" type="pres">
      <dgm:prSet presAssocID="{C1DDC380-EF30-4CB9-BC8D-BE6FFFC216F6}" presName="composite3" presStyleCnt="0"/>
      <dgm:spPr/>
    </dgm:pt>
    <dgm:pt modelId="{129E75C9-DBB7-4807-B934-F02FF3E1C8FB}" type="pres">
      <dgm:prSet presAssocID="{C1DDC380-EF30-4CB9-BC8D-BE6FFFC216F6}" presName="background3" presStyleLbl="node3" presStyleIdx="0" presStyleCnt="4"/>
      <dgm:spPr/>
    </dgm:pt>
    <dgm:pt modelId="{6FDD38E2-BF38-42DB-BC84-F25E4FE3B172}" type="pres">
      <dgm:prSet presAssocID="{C1DDC380-EF30-4CB9-BC8D-BE6FFFC216F6}" presName="text3" presStyleLbl="fgAcc3" presStyleIdx="0" presStyleCnt="4">
        <dgm:presLayoutVars>
          <dgm:chPref val="3"/>
        </dgm:presLayoutVars>
      </dgm:prSet>
      <dgm:spPr/>
      <dgm:t>
        <a:bodyPr/>
        <a:lstStyle/>
        <a:p>
          <a:pPr rtl="1"/>
          <a:endParaRPr lang="ar-SA"/>
        </a:p>
      </dgm:t>
    </dgm:pt>
    <dgm:pt modelId="{0A2AC95F-1638-4329-8424-33E4A53C91DC}" type="pres">
      <dgm:prSet presAssocID="{C1DDC380-EF30-4CB9-BC8D-BE6FFFC216F6}" presName="hierChild4" presStyleCnt="0"/>
      <dgm:spPr/>
    </dgm:pt>
    <dgm:pt modelId="{08E69342-351D-4C9A-AC1D-DBE93D79A6DA}" type="pres">
      <dgm:prSet presAssocID="{2B73BC30-330C-4023-9446-FEFD851565E5}" presName="Name17" presStyleLbl="parChTrans1D3" presStyleIdx="1" presStyleCnt="4"/>
      <dgm:spPr/>
      <dgm:t>
        <a:bodyPr/>
        <a:lstStyle/>
        <a:p>
          <a:pPr rtl="1"/>
          <a:endParaRPr lang="ar-SA"/>
        </a:p>
      </dgm:t>
    </dgm:pt>
    <dgm:pt modelId="{C1333F5A-D77C-4BB5-AFAA-4E597AB7DB10}" type="pres">
      <dgm:prSet presAssocID="{26E7A1A9-198F-4BCE-BE2F-64E5C2ABA36E}" presName="hierRoot3" presStyleCnt="0"/>
      <dgm:spPr/>
    </dgm:pt>
    <dgm:pt modelId="{7842D71D-396A-41D9-9F86-4DE737B9C793}" type="pres">
      <dgm:prSet presAssocID="{26E7A1A9-198F-4BCE-BE2F-64E5C2ABA36E}" presName="composite3" presStyleCnt="0"/>
      <dgm:spPr/>
    </dgm:pt>
    <dgm:pt modelId="{648E9659-8F4C-4654-B2E7-91C34BAF9C76}" type="pres">
      <dgm:prSet presAssocID="{26E7A1A9-198F-4BCE-BE2F-64E5C2ABA36E}" presName="background3" presStyleLbl="node3" presStyleIdx="1" presStyleCnt="4"/>
      <dgm:spPr/>
    </dgm:pt>
    <dgm:pt modelId="{EC2C947A-2CBE-4D5D-BE8D-A8D1C07A528F}" type="pres">
      <dgm:prSet presAssocID="{26E7A1A9-198F-4BCE-BE2F-64E5C2ABA36E}" presName="text3" presStyleLbl="fgAcc3" presStyleIdx="1" presStyleCnt="4">
        <dgm:presLayoutVars>
          <dgm:chPref val="3"/>
        </dgm:presLayoutVars>
      </dgm:prSet>
      <dgm:spPr/>
      <dgm:t>
        <a:bodyPr/>
        <a:lstStyle/>
        <a:p>
          <a:pPr rtl="1"/>
          <a:endParaRPr lang="ar-SA"/>
        </a:p>
      </dgm:t>
    </dgm:pt>
    <dgm:pt modelId="{9326FFBE-474A-4B60-9C9C-1E330181B93A}" type="pres">
      <dgm:prSet presAssocID="{26E7A1A9-198F-4BCE-BE2F-64E5C2ABA36E}" presName="hierChild4" presStyleCnt="0"/>
      <dgm:spPr/>
    </dgm:pt>
    <dgm:pt modelId="{F6DC2CEE-ED1D-4E50-BD10-D5978AC57945}" type="pres">
      <dgm:prSet presAssocID="{F6E69630-2F07-417C-8736-18C04570DBA9}" presName="Name10" presStyleLbl="parChTrans1D2" presStyleIdx="1" presStyleCnt="2"/>
      <dgm:spPr/>
      <dgm:t>
        <a:bodyPr/>
        <a:lstStyle/>
        <a:p>
          <a:pPr rtl="1"/>
          <a:endParaRPr lang="ar-SA"/>
        </a:p>
      </dgm:t>
    </dgm:pt>
    <dgm:pt modelId="{2F2F110C-CC16-4BE2-B783-3E9F14802FEE}" type="pres">
      <dgm:prSet presAssocID="{CFC3C5CD-7C24-4662-851D-B2C0CEBFFC90}" presName="hierRoot2" presStyleCnt="0"/>
      <dgm:spPr/>
    </dgm:pt>
    <dgm:pt modelId="{970D64DD-73CB-444C-B79B-88F024C59631}" type="pres">
      <dgm:prSet presAssocID="{CFC3C5CD-7C24-4662-851D-B2C0CEBFFC90}" presName="composite2" presStyleCnt="0"/>
      <dgm:spPr/>
    </dgm:pt>
    <dgm:pt modelId="{BB4BE0EC-F37A-47C0-AA3B-A57C09508459}" type="pres">
      <dgm:prSet presAssocID="{CFC3C5CD-7C24-4662-851D-B2C0CEBFFC90}" presName="background2" presStyleLbl="node2" presStyleIdx="1" presStyleCnt="2"/>
      <dgm:spPr/>
    </dgm:pt>
    <dgm:pt modelId="{A2F8FA46-7675-4079-9F46-DBB36F42DBE1}" type="pres">
      <dgm:prSet presAssocID="{CFC3C5CD-7C24-4662-851D-B2C0CEBFFC90}" presName="text2" presStyleLbl="fgAcc2" presStyleIdx="1" presStyleCnt="2" custScaleX="186967">
        <dgm:presLayoutVars>
          <dgm:chPref val="3"/>
        </dgm:presLayoutVars>
      </dgm:prSet>
      <dgm:spPr/>
      <dgm:t>
        <a:bodyPr/>
        <a:lstStyle/>
        <a:p>
          <a:pPr rtl="1"/>
          <a:endParaRPr lang="ar-SA"/>
        </a:p>
      </dgm:t>
    </dgm:pt>
    <dgm:pt modelId="{AA0B9B46-4A49-4AED-A4B3-C72CEC3CB649}" type="pres">
      <dgm:prSet presAssocID="{CFC3C5CD-7C24-4662-851D-B2C0CEBFFC90}" presName="hierChild3" presStyleCnt="0"/>
      <dgm:spPr/>
    </dgm:pt>
    <dgm:pt modelId="{FC6C37FE-AAB8-4596-AEE7-A84A9762A875}" type="pres">
      <dgm:prSet presAssocID="{A5A19AC9-1557-498F-84F4-D7FD6E5A24DD}" presName="Name17" presStyleLbl="parChTrans1D3" presStyleIdx="2" presStyleCnt="4"/>
      <dgm:spPr/>
      <dgm:t>
        <a:bodyPr/>
        <a:lstStyle/>
        <a:p>
          <a:pPr rtl="1"/>
          <a:endParaRPr lang="ar-SA"/>
        </a:p>
      </dgm:t>
    </dgm:pt>
    <dgm:pt modelId="{0E8DE190-0D91-4E0B-A5D7-2BFE8E6F8A93}" type="pres">
      <dgm:prSet presAssocID="{6DE1A9C0-321C-40DF-BDF2-0E414EBD710B}" presName="hierRoot3" presStyleCnt="0"/>
      <dgm:spPr/>
    </dgm:pt>
    <dgm:pt modelId="{269E8FE3-7CA0-44D3-9609-728807294E1E}" type="pres">
      <dgm:prSet presAssocID="{6DE1A9C0-321C-40DF-BDF2-0E414EBD710B}" presName="composite3" presStyleCnt="0"/>
      <dgm:spPr/>
    </dgm:pt>
    <dgm:pt modelId="{CC2BA95C-D5AF-498E-8231-30D771BA9BDE}" type="pres">
      <dgm:prSet presAssocID="{6DE1A9C0-321C-40DF-BDF2-0E414EBD710B}" presName="background3" presStyleLbl="node3" presStyleIdx="2" presStyleCnt="4"/>
      <dgm:spPr/>
    </dgm:pt>
    <dgm:pt modelId="{35D67E96-4CF5-4F6B-9159-72CE8DEBD252}" type="pres">
      <dgm:prSet presAssocID="{6DE1A9C0-321C-40DF-BDF2-0E414EBD710B}" presName="text3" presStyleLbl="fgAcc3" presStyleIdx="2" presStyleCnt="4">
        <dgm:presLayoutVars>
          <dgm:chPref val="3"/>
        </dgm:presLayoutVars>
      </dgm:prSet>
      <dgm:spPr/>
      <dgm:t>
        <a:bodyPr/>
        <a:lstStyle/>
        <a:p>
          <a:pPr rtl="1"/>
          <a:endParaRPr lang="ar-SA"/>
        </a:p>
      </dgm:t>
    </dgm:pt>
    <dgm:pt modelId="{E39E85BA-EE49-4874-99DC-47E0D43F3209}" type="pres">
      <dgm:prSet presAssocID="{6DE1A9C0-321C-40DF-BDF2-0E414EBD710B}" presName="hierChild4" presStyleCnt="0"/>
      <dgm:spPr/>
    </dgm:pt>
    <dgm:pt modelId="{359D33A2-ED89-4FD4-AB78-AAC80B88CF97}" type="pres">
      <dgm:prSet presAssocID="{7F005450-359E-4B13-B163-097609E8F902}" presName="Name17" presStyleLbl="parChTrans1D3" presStyleIdx="3" presStyleCnt="4"/>
      <dgm:spPr/>
      <dgm:t>
        <a:bodyPr/>
        <a:lstStyle/>
        <a:p>
          <a:pPr rtl="1"/>
          <a:endParaRPr lang="ar-SA"/>
        </a:p>
      </dgm:t>
    </dgm:pt>
    <dgm:pt modelId="{1816663A-1B48-4E36-9C95-0E53BA35EC03}" type="pres">
      <dgm:prSet presAssocID="{94CADF40-35E4-4A3D-872F-ECE9D4B457DA}" presName="hierRoot3" presStyleCnt="0"/>
      <dgm:spPr/>
    </dgm:pt>
    <dgm:pt modelId="{8AEFAE8B-5B87-48E6-8BB7-C7B53FA1D7C6}" type="pres">
      <dgm:prSet presAssocID="{94CADF40-35E4-4A3D-872F-ECE9D4B457DA}" presName="composite3" presStyleCnt="0"/>
      <dgm:spPr/>
    </dgm:pt>
    <dgm:pt modelId="{3F0E7154-8EF2-4A16-9BFF-176770BC46D3}" type="pres">
      <dgm:prSet presAssocID="{94CADF40-35E4-4A3D-872F-ECE9D4B457DA}" presName="background3" presStyleLbl="node3" presStyleIdx="3" presStyleCnt="4"/>
      <dgm:spPr/>
    </dgm:pt>
    <dgm:pt modelId="{2C599CD2-1B21-4FC0-996E-7FA7F786F5C3}" type="pres">
      <dgm:prSet presAssocID="{94CADF40-35E4-4A3D-872F-ECE9D4B457DA}" presName="text3" presStyleLbl="fgAcc3" presStyleIdx="3" presStyleCnt="4" custScaleX="126424">
        <dgm:presLayoutVars>
          <dgm:chPref val="3"/>
        </dgm:presLayoutVars>
      </dgm:prSet>
      <dgm:spPr/>
      <dgm:t>
        <a:bodyPr/>
        <a:lstStyle/>
        <a:p>
          <a:pPr rtl="1"/>
          <a:endParaRPr lang="ar-SA"/>
        </a:p>
      </dgm:t>
    </dgm:pt>
    <dgm:pt modelId="{E6C52AE4-9766-485D-9E14-E66518B63C89}" type="pres">
      <dgm:prSet presAssocID="{94CADF40-35E4-4A3D-872F-ECE9D4B457DA}" presName="hierChild4" presStyleCnt="0"/>
      <dgm:spPr/>
    </dgm:pt>
  </dgm:ptLst>
  <dgm:cxnLst>
    <dgm:cxn modelId="{3C55A088-0A8A-41DE-ABD9-2D6EA1E03986}" srcId="{CFC3C5CD-7C24-4662-851D-B2C0CEBFFC90}" destId="{94CADF40-35E4-4A3D-872F-ECE9D4B457DA}" srcOrd="1" destOrd="0" parTransId="{7F005450-359E-4B13-B163-097609E8F902}" sibTransId="{9441A3A7-0DD7-4BDD-B553-A3559590CD83}"/>
    <dgm:cxn modelId="{C19A378A-E811-4358-A24C-75519683D177}" srcId="{9EC7E9AA-84CF-49A0-B478-EE9153D97976}" destId="{971240C1-F18F-4D5A-898D-DA1877B829EB}" srcOrd="0" destOrd="0" parTransId="{F652115B-17BD-43B5-BE7A-4910724D08EF}" sibTransId="{2A64C7F7-357E-4B8E-9DE5-FCE422704F49}"/>
    <dgm:cxn modelId="{3B68CE9A-9E5F-48A6-A1FA-36EA404555B2}" srcId="{D5D3D513-26C5-44A0-A3F3-01E9FD36B279}" destId="{9EC7E9AA-84CF-49A0-B478-EE9153D97976}" srcOrd="0" destOrd="0" parTransId="{ECED14E6-C716-4DE8-B21F-133BF94DCE7F}" sibTransId="{1C55C9C9-204B-42C6-91CC-67CB717CFD08}"/>
    <dgm:cxn modelId="{66827073-7053-4AB4-B258-685195C7C911}" type="presOf" srcId="{26A4DDB7-6038-458A-BC80-AB4DCC0A7894}" destId="{6733C4E5-B1BD-4FD5-8A53-F56A9809239F}" srcOrd="0" destOrd="0" presId="urn:microsoft.com/office/officeart/2005/8/layout/hierarchy1"/>
    <dgm:cxn modelId="{D5A8F268-E30B-4603-9B8F-215975BB3A08}" type="presOf" srcId="{7F005450-359E-4B13-B163-097609E8F902}" destId="{359D33A2-ED89-4FD4-AB78-AAC80B88CF97}" srcOrd="0" destOrd="0" presId="urn:microsoft.com/office/officeart/2005/8/layout/hierarchy1"/>
    <dgm:cxn modelId="{AB955A89-79FB-4648-A3F4-14D5FE69E30B}" srcId="{971240C1-F18F-4D5A-898D-DA1877B829EB}" destId="{C1DDC380-EF30-4CB9-BC8D-BE6FFFC216F6}" srcOrd="0" destOrd="0" parTransId="{26A4DDB7-6038-458A-BC80-AB4DCC0A7894}" sibTransId="{52B7240E-A9FD-403E-A432-E115D082E6DA}"/>
    <dgm:cxn modelId="{6BB50746-3FB7-4379-8B1E-B31A3F6DE58B}" type="presOf" srcId="{94CADF40-35E4-4A3D-872F-ECE9D4B457DA}" destId="{2C599CD2-1B21-4FC0-996E-7FA7F786F5C3}" srcOrd="0" destOrd="0" presId="urn:microsoft.com/office/officeart/2005/8/layout/hierarchy1"/>
    <dgm:cxn modelId="{1FBB5EC7-A776-44DD-88BA-52AB19ADBE7E}" srcId="{9EC7E9AA-84CF-49A0-B478-EE9153D97976}" destId="{CFC3C5CD-7C24-4662-851D-B2C0CEBFFC90}" srcOrd="1" destOrd="0" parTransId="{F6E69630-2F07-417C-8736-18C04570DBA9}" sibTransId="{EBDF24B8-ADE0-48CE-9BDB-7C5DBA994E07}"/>
    <dgm:cxn modelId="{3943EBE6-EFAC-4DEF-9407-9D2A5E50DA76}" type="presOf" srcId="{A5A19AC9-1557-498F-84F4-D7FD6E5A24DD}" destId="{FC6C37FE-AAB8-4596-AEE7-A84A9762A875}" srcOrd="0" destOrd="0" presId="urn:microsoft.com/office/officeart/2005/8/layout/hierarchy1"/>
    <dgm:cxn modelId="{F3BE7CAD-506E-4D5E-8CF7-BF9C5688737B}" type="presOf" srcId="{6DE1A9C0-321C-40DF-BDF2-0E414EBD710B}" destId="{35D67E96-4CF5-4F6B-9159-72CE8DEBD252}" srcOrd="0" destOrd="0" presId="urn:microsoft.com/office/officeart/2005/8/layout/hierarchy1"/>
    <dgm:cxn modelId="{6A13B8AD-A5A5-4B57-9B59-0038B9F47CEF}" srcId="{CFC3C5CD-7C24-4662-851D-B2C0CEBFFC90}" destId="{6DE1A9C0-321C-40DF-BDF2-0E414EBD710B}" srcOrd="0" destOrd="0" parTransId="{A5A19AC9-1557-498F-84F4-D7FD6E5A24DD}" sibTransId="{9B7196C7-40CF-48F7-ACA6-0DEEF6706D1D}"/>
    <dgm:cxn modelId="{8015A50B-9E6C-4307-B982-F97545094F63}" type="presOf" srcId="{2B73BC30-330C-4023-9446-FEFD851565E5}" destId="{08E69342-351D-4C9A-AC1D-DBE93D79A6DA}" srcOrd="0" destOrd="0" presId="urn:microsoft.com/office/officeart/2005/8/layout/hierarchy1"/>
    <dgm:cxn modelId="{141BBA92-87E6-45CC-81BB-5961CE22B274}" srcId="{971240C1-F18F-4D5A-898D-DA1877B829EB}" destId="{26E7A1A9-198F-4BCE-BE2F-64E5C2ABA36E}" srcOrd="1" destOrd="0" parTransId="{2B73BC30-330C-4023-9446-FEFD851565E5}" sibTransId="{B49C5D07-5AE4-4C4A-9298-0DD7EFBD379C}"/>
    <dgm:cxn modelId="{00FB66BF-17FA-4E66-B90E-E50016C61195}" type="presOf" srcId="{F6E69630-2F07-417C-8736-18C04570DBA9}" destId="{F6DC2CEE-ED1D-4E50-BD10-D5978AC57945}" srcOrd="0" destOrd="0" presId="urn:microsoft.com/office/officeart/2005/8/layout/hierarchy1"/>
    <dgm:cxn modelId="{54B3E819-2AE4-4655-9F0C-BB0C7080555F}" type="presOf" srcId="{971240C1-F18F-4D5A-898D-DA1877B829EB}" destId="{D3F46DB1-F881-41DB-95E5-A8E54BF6EC24}" srcOrd="0" destOrd="0" presId="urn:microsoft.com/office/officeart/2005/8/layout/hierarchy1"/>
    <dgm:cxn modelId="{B854716A-64DA-4F6F-BA6E-5C1291A5DF5C}" type="presOf" srcId="{D5D3D513-26C5-44A0-A3F3-01E9FD36B279}" destId="{AFE4FB09-37F2-45C9-9645-84877B3D8625}" srcOrd="0" destOrd="0" presId="urn:microsoft.com/office/officeart/2005/8/layout/hierarchy1"/>
    <dgm:cxn modelId="{F02AF326-A318-454E-9CF0-0880AE381D6E}" type="presOf" srcId="{CFC3C5CD-7C24-4662-851D-B2C0CEBFFC90}" destId="{A2F8FA46-7675-4079-9F46-DBB36F42DBE1}" srcOrd="0" destOrd="0" presId="urn:microsoft.com/office/officeart/2005/8/layout/hierarchy1"/>
    <dgm:cxn modelId="{AE869D40-2C57-48D8-8D7E-A6E9A83C3EE9}" type="presOf" srcId="{C1DDC380-EF30-4CB9-BC8D-BE6FFFC216F6}" destId="{6FDD38E2-BF38-42DB-BC84-F25E4FE3B172}" srcOrd="0" destOrd="0" presId="urn:microsoft.com/office/officeart/2005/8/layout/hierarchy1"/>
    <dgm:cxn modelId="{08FBBF49-B4ED-43E1-BF05-9D710161968D}" type="presOf" srcId="{9EC7E9AA-84CF-49A0-B478-EE9153D97976}" destId="{506BA8B5-B86D-4192-BBF9-0C8B8FC85FFE}" srcOrd="0" destOrd="0" presId="urn:microsoft.com/office/officeart/2005/8/layout/hierarchy1"/>
    <dgm:cxn modelId="{EA34593C-8B20-4598-8228-D1BEB6FB35FD}" type="presOf" srcId="{26E7A1A9-198F-4BCE-BE2F-64E5C2ABA36E}" destId="{EC2C947A-2CBE-4D5D-BE8D-A8D1C07A528F}" srcOrd="0" destOrd="0" presId="urn:microsoft.com/office/officeart/2005/8/layout/hierarchy1"/>
    <dgm:cxn modelId="{4C69A5D0-DE00-47D6-A443-FC7B5611E017}" type="presOf" srcId="{F652115B-17BD-43B5-BE7A-4910724D08EF}" destId="{7CAE9D86-EF6F-4C36-A0BF-B1740B4C6E76}" srcOrd="0" destOrd="0" presId="urn:microsoft.com/office/officeart/2005/8/layout/hierarchy1"/>
    <dgm:cxn modelId="{92649FFD-DC32-4364-9439-488E7EC629B5}" type="presParOf" srcId="{AFE4FB09-37F2-45C9-9645-84877B3D8625}" destId="{504F52E9-7C61-46C9-902A-E0F5339DCDB0}" srcOrd="0" destOrd="0" presId="urn:microsoft.com/office/officeart/2005/8/layout/hierarchy1"/>
    <dgm:cxn modelId="{18DDEC4E-2897-48DA-8408-4FBB7FF80F97}" type="presParOf" srcId="{504F52E9-7C61-46C9-902A-E0F5339DCDB0}" destId="{7DB66C71-30D0-49CB-9F1D-1DC0AE7038ED}" srcOrd="0" destOrd="0" presId="urn:microsoft.com/office/officeart/2005/8/layout/hierarchy1"/>
    <dgm:cxn modelId="{23B28CED-F60E-44E7-8345-7A5136212483}" type="presParOf" srcId="{7DB66C71-30D0-49CB-9F1D-1DC0AE7038ED}" destId="{6C78CF67-2C6E-417D-8C0D-B21B8C106A86}" srcOrd="0" destOrd="0" presId="urn:microsoft.com/office/officeart/2005/8/layout/hierarchy1"/>
    <dgm:cxn modelId="{75820C16-3697-4AAF-B8DB-0D45EDD0EB23}" type="presParOf" srcId="{7DB66C71-30D0-49CB-9F1D-1DC0AE7038ED}" destId="{506BA8B5-B86D-4192-BBF9-0C8B8FC85FFE}" srcOrd="1" destOrd="0" presId="urn:microsoft.com/office/officeart/2005/8/layout/hierarchy1"/>
    <dgm:cxn modelId="{C0D3DA61-8A82-4C4D-95FD-F05FA6E351AA}" type="presParOf" srcId="{504F52E9-7C61-46C9-902A-E0F5339DCDB0}" destId="{2B10D143-AA19-4E61-A1B2-3FE92D63A4FC}" srcOrd="1" destOrd="0" presId="urn:microsoft.com/office/officeart/2005/8/layout/hierarchy1"/>
    <dgm:cxn modelId="{771C5899-59D2-4B85-823E-5905E602F398}" type="presParOf" srcId="{2B10D143-AA19-4E61-A1B2-3FE92D63A4FC}" destId="{7CAE9D86-EF6F-4C36-A0BF-B1740B4C6E76}" srcOrd="0" destOrd="0" presId="urn:microsoft.com/office/officeart/2005/8/layout/hierarchy1"/>
    <dgm:cxn modelId="{23EFC1BB-D7C8-491E-B2CB-82DFF08F3F57}" type="presParOf" srcId="{2B10D143-AA19-4E61-A1B2-3FE92D63A4FC}" destId="{8BFEDD00-EA8E-40AD-B647-4138D0DB088C}" srcOrd="1" destOrd="0" presId="urn:microsoft.com/office/officeart/2005/8/layout/hierarchy1"/>
    <dgm:cxn modelId="{9C06211B-3396-4E55-A0CF-BD4326207AD4}" type="presParOf" srcId="{8BFEDD00-EA8E-40AD-B647-4138D0DB088C}" destId="{47E57E3F-3A68-46E4-82F1-D4C362AF521B}" srcOrd="0" destOrd="0" presId="urn:microsoft.com/office/officeart/2005/8/layout/hierarchy1"/>
    <dgm:cxn modelId="{66716DDE-BAE3-45B9-AF15-EC29CBC6314C}" type="presParOf" srcId="{47E57E3F-3A68-46E4-82F1-D4C362AF521B}" destId="{473D28F8-BB74-4462-97D6-93344C5F4D3D}" srcOrd="0" destOrd="0" presId="urn:microsoft.com/office/officeart/2005/8/layout/hierarchy1"/>
    <dgm:cxn modelId="{AC6A1DBD-7516-4986-9482-B84101E809EE}" type="presParOf" srcId="{47E57E3F-3A68-46E4-82F1-D4C362AF521B}" destId="{D3F46DB1-F881-41DB-95E5-A8E54BF6EC24}" srcOrd="1" destOrd="0" presId="urn:microsoft.com/office/officeart/2005/8/layout/hierarchy1"/>
    <dgm:cxn modelId="{7E8C8154-070F-40F8-BEA9-0E3F4EB1EF4C}" type="presParOf" srcId="{8BFEDD00-EA8E-40AD-B647-4138D0DB088C}" destId="{BFFD34C5-9D11-4A06-940D-FB45603F0BD0}" srcOrd="1" destOrd="0" presId="urn:microsoft.com/office/officeart/2005/8/layout/hierarchy1"/>
    <dgm:cxn modelId="{290B042A-9507-4E9A-8720-4A4DE65D4950}" type="presParOf" srcId="{BFFD34C5-9D11-4A06-940D-FB45603F0BD0}" destId="{6733C4E5-B1BD-4FD5-8A53-F56A9809239F}" srcOrd="0" destOrd="0" presId="urn:microsoft.com/office/officeart/2005/8/layout/hierarchy1"/>
    <dgm:cxn modelId="{0F0141FA-A615-4F87-ADF5-7279264DB425}" type="presParOf" srcId="{BFFD34C5-9D11-4A06-940D-FB45603F0BD0}" destId="{ADF4FB41-6183-46B4-A038-E1BB98349116}" srcOrd="1" destOrd="0" presId="urn:microsoft.com/office/officeart/2005/8/layout/hierarchy1"/>
    <dgm:cxn modelId="{82ED49A8-FE52-4783-8775-814B58751919}" type="presParOf" srcId="{ADF4FB41-6183-46B4-A038-E1BB98349116}" destId="{05B56FB0-E3B1-418D-86F9-210134456360}" srcOrd="0" destOrd="0" presId="urn:microsoft.com/office/officeart/2005/8/layout/hierarchy1"/>
    <dgm:cxn modelId="{D1EAD27B-4D91-4BFE-9037-031384F419E9}" type="presParOf" srcId="{05B56FB0-E3B1-418D-86F9-210134456360}" destId="{129E75C9-DBB7-4807-B934-F02FF3E1C8FB}" srcOrd="0" destOrd="0" presId="urn:microsoft.com/office/officeart/2005/8/layout/hierarchy1"/>
    <dgm:cxn modelId="{10970E2C-0EBE-40FA-9175-844E8E1A8BB9}" type="presParOf" srcId="{05B56FB0-E3B1-418D-86F9-210134456360}" destId="{6FDD38E2-BF38-42DB-BC84-F25E4FE3B172}" srcOrd="1" destOrd="0" presId="urn:microsoft.com/office/officeart/2005/8/layout/hierarchy1"/>
    <dgm:cxn modelId="{DAF31607-6917-4141-A2A0-1E6E561F0D3F}" type="presParOf" srcId="{ADF4FB41-6183-46B4-A038-E1BB98349116}" destId="{0A2AC95F-1638-4329-8424-33E4A53C91DC}" srcOrd="1" destOrd="0" presId="urn:microsoft.com/office/officeart/2005/8/layout/hierarchy1"/>
    <dgm:cxn modelId="{8F94028F-7116-49CA-A13C-C9A5025F23A3}" type="presParOf" srcId="{BFFD34C5-9D11-4A06-940D-FB45603F0BD0}" destId="{08E69342-351D-4C9A-AC1D-DBE93D79A6DA}" srcOrd="2" destOrd="0" presId="urn:microsoft.com/office/officeart/2005/8/layout/hierarchy1"/>
    <dgm:cxn modelId="{5E756139-51BE-4B03-9739-E920E7D10390}" type="presParOf" srcId="{BFFD34C5-9D11-4A06-940D-FB45603F0BD0}" destId="{C1333F5A-D77C-4BB5-AFAA-4E597AB7DB10}" srcOrd="3" destOrd="0" presId="urn:microsoft.com/office/officeart/2005/8/layout/hierarchy1"/>
    <dgm:cxn modelId="{645AABE2-D17C-45BF-B12F-51CD04E2E6C8}" type="presParOf" srcId="{C1333F5A-D77C-4BB5-AFAA-4E597AB7DB10}" destId="{7842D71D-396A-41D9-9F86-4DE737B9C793}" srcOrd="0" destOrd="0" presId="urn:microsoft.com/office/officeart/2005/8/layout/hierarchy1"/>
    <dgm:cxn modelId="{757FF61F-D04B-4D77-800D-BE617915EC6A}" type="presParOf" srcId="{7842D71D-396A-41D9-9F86-4DE737B9C793}" destId="{648E9659-8F4C-4654-B2E7-91C34BAF9C76}" srcOrd="0" destOrd="0" presId="urn:microsoft.com/office/officeart/2005/8/layout/hierarchy1"/>
    <dgm:cxn modelId="{A5279342-0AC6-47B1-ABF6-E531D14DBBFE}" type="presParOf" srcId="{7842D71D-396A-41D9-9F86-4DE737B9C793}" destId="{EC2C947A-2CBE-4D5D-BE8D-A8D1C07A528F}" srcOrd="1" destOrd="0" presId="urn:microsoft.com/office/officeart/2005/8/layout/hierarchy1"/>
    <dgm:cxn modelId="{736B7F48-5AB2-40D6-B9DB-8C61B833A337}" type="presParOf" srcId="{C1333F5A-D77C-4BB5-AFAA-4E597AB7DB10}" destId="{9326FFBE-474A-4B60-9C9C-1E330181B93A}" srcOrd="1" destOrd="0" presId="urn:microsoft.com/office/officeart/2005/8/layout/hierarchy1"/>
    <dgm:cxn modelId="{46E18B59-E687-4879-AF71-C2903452C1A6}" type="presParOf" srcId="{2B10D143-AA19-4E61-A1B2-3FE92D63A4FC}" destId="{F6DC2CEE-ED1D-4E50-BD10-D5978AC57945}" srcOrd="2" destOrd="0" presId="urn:microsoft.com/office/officeart/2005/8/layout/hierarchy1"/>
    <dgm:cxn modelId="{2FE017F5-EFF9-41DD-8122-993BC37A99D7}" type="presParOf" srcId="{2B10D143-AA19-4E61-A1B2-3FE92D63A4FC}" destId="{2F2F110C-CC16-4BE2-B783-3E9F14802FEE}" srcOrd="3" destOrd="0" presId="urn:microsoft.com/office/officeart/2005/8/layout/hierarchy1"/>
    <dgm:cxn modelId="{33E7B461-EDD7-4D7F-A28B-A8AD6E9A7DCA}" type="presParOf" srcId="{2F2F110C-CC16-4BE2-B783-3E9F14802FEE}" destId="{970D64DD-73CB-444C-B79B-88F024C59631}" srcOrd="0" destOrd="0" presId="urn:microsoft.com/office/officeart/2005/8/layout/hierarchy1"/>
    <dgm:cxn modelId="{0FB91345-E410-4FC3-AF2D-0C8A80DF202F}" type="presParOf" srcId="{970D64DD-73CB-444C-B79B-88F024C59631}" destId="{BB4BE0EC-F37A-47C0-AA3B-A57C09508459}" srcOrd="0" destOrd="0" presId="urn:microsoft.com/office/officeart/2005/8/layout/hierarchy1"/>
    <dgm:cxn modelId="{D1CFD5B8-C8BA-49F6-B76E-C80C7C81F5A5}" type="presParOf" srcId="{970D64DD-73CB-444C-B79B-88F024C59631}" destId="{A2F8FA46-7675-4079-9F46-DBB36F42DBE1}" srcOrd="1" destOrd="0" presId="urn:microsoft.com/office/officeart/2005/8/layout/hierarchy1"/>
    <dgm:cxn modelId="{47B794D3-4B61-4C72-8B34-BBFA7D8EA611}" type="presParOf" srcId="{2F2F110C-CC16-4BE2-B783-3E9F14802FEE}" destId="{AA0B9B46-4A49-4AED-A4B3-C72CEC3CB649}" srcOrd="1" destOrd="0" presId="urn:microsoft.com/office/officeart/2005/8/layout/hierarchy1"/>
    <dgm:cxn modelId="{64E624EC-5B51-4C77-8854-D96D8E2B7BB1}" type="presParOf" srcId="{AA0B9B46-4A49-4AED-A4B3-C72CEC3CB649}" destId="{FC6C37FE-AAB8-4596-AEE7-A84A9762A875}" srcOrd="0" destOrd="0" presId="urn:microsoft.com/office/officeart/2005/8/layout/hierarchy1"/>
    <dgm:cxn modelId="{06265ECE-225C-406A-970C-F23096D01D17}" type="presParOf" srcId="{AA0B9B46-4A49-4AED-A4B3-C72CEC3CB649}" destId="{0E8DE190-0D91-4E0B-A5D7-2BFE8E6F8A93}" srcOrd="1" destOrd="0" presId="urn:microsoft.com/office/officeart/2005/8/layout/hierarchy1"/>
    <dgm:cxn modelId="{667C4A2E-A7EC-4AEB-B4AF-2D91C0BA987D}" type="presParOf" srcId="{0E8DE190-0D91-4E0B-A5D7-2BFE8E6F8A93}" destId="{269E8FE3-7CA0-44D3-9609-728807294E1E}" srcOrd="0" destOrd="0" presId="urn:microsoft.com/office/officeart/2005/8/layout/hierarchy1"/>
    <dgm:cxn modelId="{76531B53-FD8F-44BD-9BC8-EE592DD682F3}" type="presParOf" srcId="{269E8FE3-7CA0-44D3-9609-728807294E1E}" destId="{CC2BA95C-D5AF-498E-8231-30D771BA9BDE}" srcOrd="0" destOrd="0" presId="urn:microsoft.com/office/officeart/2005/8/layout/hierarchy1"/>
    <dgm:cxn modelId="{A72BEE15-C014-4AF4-9C68-DE42C1C6B549}" type="presParOf" srcId="{269E8FE3-7CA0-44D3-9609-728807294E1E}" destId="{35D67E96-4CF5-4F6B-9159-72CE8DEBD252}" srcOrd="1" destOrd="0" presId="urn:microsoft.com/office/officeart/2005/8/layout/hierarchy1"/>
    <dgm:cxn modelId="{938B3A57-C372-4394-9262-4C01CDD6B359}" type="presParOf" srcId="{0E8DE190-0D91-4E0B-A5D7-2BFE8E6F8A93}" destId="{E39E85BA-EE49-4874-99DC-47E0D43F3209}" srcOrd="1" destOrd="0" presId="urn:microsoft.com/office/officeart/2005/8/layout/hierarchy1"/>
    <dgm:cxn modelId="{EAFD3EDD-872D-469C-B3B0-05EF4060C0D6}" type="presParOf" srcId="{AA0B9B46-4A49-4AED-A4B3-C72CEC3CB649}" destId="{359D33A2-ED89-4FD4-AB78-AAC80B88CF97}" srcOrd="2" destOrd="0" presId="urn:microsoft.com/office/officeart/2005/8/layout/hierarchy1"/>
    <dgm:cxn modelId="{62974436-E1E2-4D8A-ABC8-58BFABAD04E1}" type="presParOf" srcId="{AA0B9B46-4A49-4AED-A4B3-C72CEC3CB649}" destId="{1816663A-1B48-4E36-9C95-0E53BA35EC03}" srcOrd="3" destOrd="0" presId="urn:microsoft.com/office/officeart/2005/8/layout/hierarchy1"/>
    <dgm:cxn modelId="{577153C1-0F2D-4EF4-8703-F1F268CA2B96}" type="presParOf" srcId="{1816663A-1B48-4E36-9C95-0E53BA35EC03}" destId="{8AEFAE8B-5B87-48E6-8BB7-C7B53FA1D7C6}" srcOrd="0" destOrd="0" presId="urn:microsoft.com/office/officeart/2005/8/layout/hierarchy1"/>
    <dgm:cxn modelId="{6C4B12E9-6D2F-4986-8102-96F96D24B45D}" type="presParOf" srcId="{8AEFAE8B-5B87-48E6-8BB7-C7B53FA1D7C6}" destId="{3F0E7154-8EF2-4A16-9BFF-176770BC46D3}" srcOrd="0" destOrd="0" presId="urn:microsoft.com/office/officeart/2005/8/layout/hierarchy1"/>
    <dgm:cxn modelId="{837F62F0-5499-4FCB-9BD3-73414555AD34}" type="presParOf" srcId="{8AEFAE8B-5B87-48E6-8BB7-C7B53FA1D7C6}" destId="{2C599CD2-1B21-4FC0-996E-7FA7F786F5C3}" srcOrd="1" destOrd="0" presId="urn:microsoft.com/office/officeart/2005/8/layout/hierarchy1"/>
    <dgm:cxn modelId="{B390A6DC-2B64-477E-83C1-498E5F2F48FF}" type="presParOf" srcId="{1816663A-1B48-4E36-9C95-0E53BA35EC03}" destId="{E6C52AE4-9766-485D-9E14-E66518B63C8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451C578-152F-446E-8F69-575CAE3555D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4871550E-4745-4ACE-AF28-7A9A87C3DA11}">
      <dgm:prSet phldrT="[نص]" custT="1"/>
      <dgm:spPr>
        <a:solidFill>
          <a:schemeClr val="accent3"/>
        </a:solidFill>
        <a:ln>
          <a:solidFill>
            <a:schemeClr val="bg1">
              <a:lumMod val="25000"/>
            </a:schemeClr>
          </a:solidFill>
        </a:ln>
      </dgm:spPr>
      <dgm:t>
        <a:bodyPr/>
        <a:lstStyle/>
        <a:p>
          <a:pPr rtl="1"/>
          <a:r>
            <a:rPr kumimoji="0" lang="ar-SA" sz="2800" b="0" i="0" u="none" strike="noStrike"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2- الأسئلة التقريبية </a:t>
          </a:r>
          <a:endParaRPr lang="ar-SA" sz="2800" dirty="0"/>
        </a:p>
      </dgm:t>
    </dgm:pt>
    <dgm:pt modelId="{E24FDB94-55B5-49A5-A5CC-2B3F4F02EA79}" type="parTrans" cxnId="{74994AA8-CB61-4E7E-A842-5B1699543108}">
      <dgm:prSet/>
      <dgm:spPr/>
      <dgm:t>
        <a:bodyPr/>
        <a:lstStyle/>
        <a:p>
          <a:pPr rtl="1"/>
          <a:endParaRPr lang="ar-SA"/>
        </a:p>
      </dgm:t>
    </dgm:pt>
    <dgm:pt modelId="{1FF4C9B5-6346-4FD3-BA33-0C107798EEAF}" type="sibTrans" cxnId="{74994AA8-CB61-4E7E-A842-5B1699543108}">
      <dgm:prSet/>
      <dgm:spPr/>
      <dgm:t>
        <a:bodyPr/>
        <a:lstStyle/>
        <a:p>
          <a:pPr rtl="1"/>
          <a:endParaRPr lang="ar-SA"/>
        </a:p>
      </dgm:t>
    </dgm:pt>
    <dgm:pt modelId="{4281FAB3-D0DB-4F4F-A9C1-6FD30DC886AE}">
      <dgm:prSet phldrT="[نص]" custT="1"/>
      <dgm:spPr>
        <a:solidFill>
          <a:schemeClr val="accent3"/>
        </a:solidFill>
        <a:ln>
          <a:solidFill>
            <a:schemeClr val="bg1">
              <a:lumMod val="25000"/>
            </a:schemeClr>
          </a:solidFill>
        </a:ln>
      </dgm:spPr>
      <dgm:t>
        <a:bodyPr/>
        <a:lstStyle/>
        <a:p>
          <a:pPr rtl="1"/>
          <a:r>
            <a:rPr kumimoji="0" lang="ar-SA" sz="2800" b="0" i="0" u="none" strike="noStrike"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1- الأسئلة العقلية التذكرية</a:t>
          </a:r>
        </a:p>
      </dgm:t>
    </dgm:pt>
    <dgm:pt modelId="{7587F08D-EA8E-4A1B-AEA8-962D5FB0567B}" type="parTrans" cxnId="{2AA9FEC3-F95D-4250-95D4-1C87947D1BD6}">
      <dgm:prSet/>
      <dgm:spPr/>
      <dgm:t>
        <a:bodyPr/>
        <a:lstStyle/>
        <a:p>
          <a:pPr rtl="1"/>
          <a:endParaRPr lang="ar-SA"/>
        </a:p>
      </dgm:t>
    </dgm:pt>
    <dgm:pt modelId="{C05F626F-69A0-4DD2-8D0F-83CF62DBF09A}" type="sibTrans" cxnId="{2AA9FEC3-F95D-4250-95D4-1C87947D1BD6}">
      <dgm:prSet/>
      <dgm:spPr/>
      <dgm:t>
        <a:bodyPr/>
        <a:lstStyle/>
        <a:p>
          <a:pPr rtl="1"/>
          <a:endParaRPr lang="ar-SA"/>
        </a:p>
      </dgm:t>
    </dgm:pt>
    <dgm:pt modelId="{94B60C32-5340-4F9B-B433-F56225908C36}">
      <dgm:prSet phldrT="[نص]"/>
      <dgm:spPr>
        <a:solidFill>
          <a:schemeClr val="accent3"/>
        </a:solidFill>
        <a:ln>
          <a:solidFill>
            <a:schemeClr val="bg1">
              <a:lumMod val="25000"/>
            </a:schemeClr>
          </a:solidFill>
        </a:ln>
      </dgm:spPr>
      <dgm:t>
        <a:bodyPr/>
        <a:lstStyle/>
        <a:p>
          <a:pPr rtl="1"/>
          <a:r>
            <a:rPr lang="ar-SA" dirty="0" smtClean="0">
              <a:solidFill>
                <a:schemeClr val="bg1">
                  <a:lumMod val="25000"/>
                </a:schemeClr>
              </a:solidFill>
            </a:rPr>
            <a:t>أنواع الأسئلة المحدودة الضيقة</a:t>
          </a:r>
          <a:endParaRPr lang="ar-SA" dirty="0">
            <a:solidFill>
              <a:schemeClr val="bg1">
                <a:lumMod val="25000"/>
              </a:schemeClr>
            </a:solidFill>
          </a:endParaRPr>
        </a:p>
      </dgm:t>
    </dgm:pt>
    <dgm:pt modelId="{BB2B4DE8-779C-4646-9F91-73E316C86412}" type="sibTrans" cxnId="{67655B4E-8176-43D6-817E-A1C4ED0DFD8D}">
      <dgm:prSet/>
      <dgm:spPr/>
      <dgm:t>
        <a:bodyPr/>
        <a:lstStyle/>
        <a:p>
          <a:pPr rtl="1"/>
          <a:endParaRPr lang="ar-SA"/>
        </a:p>
      </dgm:t>
    </dgm:pt>
    <dgm:pt modelId="{810722C1-6DA7-4500-AF70-BAB106941F34}" type="parTrans" cxnId="{67655B4E-8176-43D6-817E-A1C4ED0DFD8D}">
      <dgm:prSet/>
      <dgm:spPr/>
      <dgm:t>
        <a:bodyPr/>
        <a:lstStyle/>
        <a:p>
          <a:pPr rtl="1"/>
          <a:endParaRPr lang="ar-SA"/>
        </a:p>
      </dgm:t>
    </dgm:pt>
    <dgm:pt modelId="{8618EB32-D9A0-4E01-B524-7AED6EB60F35}" type="pres">
      <dgm:prSet presAssocID="{2451C578-152F-446E-8F69-575CAE3555DF}" presName="hierChild1" presStyleCnt="0">
        <dgm:presLayoutVars>
          <dgm:orgChart val="1"/>
          <dgm:chPref val="1"/>
          <dgm:dir/>
          <dgm:animOne val="branch"/>
          <dgm:animLvl val="lvl"/>
          <dgm:resizeHandles/>
        </dgm:presLayoutVars>
      </dgm:prSet>
      <dgm:spPr/>
      <dgm:t>
        <a:bodyPr/>
        <a:lstStyle/>
        <a:p>
          <a:pPr rtl="1"/>
          <a:endParaRPr lang="ar-SA"/>
        </a:p>
      </dgm:t>
    </dgm:pt>
    <dgm:pt modelId="{7F263438-592B-4814-AB8F-16748E6006E3}" type="pres">
      <dgm:prSet presAssocID="{94B60C32-5340-4F9B-B433-F56225908C36}" presName="hierRoot1" presStyleCnt="0">
        <dgm:presLayoutVars>
          <dgm:hierBranch val="init"/>
        </dgm:presLayoutVars>
      </dgm:prSet>
      <dgm:spPr/>
    </dgm:pt>
    <dgm:pt modelId="{B213CEF4-B3E8-4D77-86CB-30409C14A977}" type="pres">
      <dgm:prSet presAssocID="{94B60C32-5340-4F9B-B433-F56225908C36}" presName="rootComposite1" presStyleCnt="0"/>
      <dgm:spPr/>
    </dgm:pt>
    <dgm:pt modelId="{E6D5A89B-6903-4959-BA7A-65387C1F7E47}" type="pres">
      <dgm:prSet presAssocID="{94B60C32-5340-4F9B-B433-F56225908C36}" presName="rootText1" presStyleLbl="node0" presStyleIdx="0" presStyleCnt="1" custScaleX="142204">
        <dgm:presLayoutVars>
          <dgm:chPref val="3"/>
        </dgm:presLayoutVars>
      </dgm:prSet>
      <dgm:spPr/>
      <dgm:t>
        <a:bodyPr/>
        <a:lstStyle/>
        <a:p>
          <a:pPr rtl="1"/>
          <a:endParaRPr lang="ar-SA"/>
        </a:p>
      </dgm:t>
    </dgm:pt>
    <dgm:pt modelId="{8B3AB4EC-41F3-4434-BBEB-C17BB81449C0}" type="pres">
      <dgm:prSet presAssocID="{94B60C32-5340-4F9B-B433-F56225908C36}" presName="rootConnector1" presStyleLbl="node1" presStyleIdx="0" presStyleCnt="0"/>
      <dgm:spPr/>
      <dgm:t>
        <a:bodyPr/>
        <a:lstStyle/>
        <a:p>
          <a:pPr rtl="1"/>
          <a:endParaRPr lang="ar-SA"/>
        </a:p>
      </dgm:t>
    </dgm:pt>
    <dgm:pt modelId="{9B71AA72-43F8-4347-8F18-129D51564F5B}" type="pres">
      <dgm:prSet presAssocID="{94B60C32-5340-4F9B-B433-F56225908C36}" presName="hierChild2" presStyleCnt="0"/>
      <dgm:spPr/>
    </dgm:pt>
    <dgm:pt modelId="{49D49E83-093F-4C8D-95CA-FD8ACA71677A}" type="pres">
      <dgm:prSet presAssocID="{E24FDB94-55B5-49A5-A5CC-2B3F4F02EA79}" presName="Name37" presStyleLbl="parChTrans1D2" presStyleIdx="0" presStyleCnt="2"/>
      <dgm:spPr/>
      <dgm:t>
        <a:bodyPr/>
        <a:lstStyle/>
        <a:p>
          <a:pPr rtl="1"/>
          <a:endParaRPr lang="ar-SA"/>
        </a:p>
      </dgm:t>
    </dgm:pt>
    <dgm:pt modelId="{A5841706-E5F5-4191-895F-F5EF439D77A7}" type="pres">
      <dgm:prSet presAssocID="{4871550E-4745-4ACE-AF28-7A9A87C3DA11}" presName="hierRoot2" presStyleCnt="0">
        <dgm:presLayoutVars>
          <dgm:hierBranch val="init"/>
        </dgm:presLayoutVars>
      </dgm:prSet>
      <dgm:spPr/>
    </dgm:pt>
    <dgm:pt modelId="{2D97F97A-FB75-4222-89B0-C541663E0E09}" type="pres">
      <dgm:prSet presAssocID="{4871550E-4745-4ACE-AF28-7A9A87C3DA11}" presName="rootComposite" presStyleCnt="0"/>
      <dgm:spPr/>
    </dgm:pt>
    <dgm:pt modelId="{F87B4649-D0B4-4ECD-8010-9FB8B8B82A17}" type="pres">
      <dgm:prSet presAssocID="{4871550E-4745-4ACE-AF28-7A9A87C3DA11}" presName="rootText" presStyleLbl="node2" presStyleIdx="0" presStyleCnt="2" custScaleX="133595">
        <dgm:presLayoutVars>
          <dgm:chPref val="3"/>
        </dgm:presLayoutVars>
      </dgm:prSet>
      <dgm:spPr/>
      <dgm:t>
        <a:bodyPr/>
        <a:lstStyle/>
        <a:p>
          <a:pPr rtl="1"/>
          <a:endParaRPr lang="ar-SA"/>
        </a:p>
      </dgm:t>
    </dgm:pt>
    <dgm:pt modelId="{420C39A6-8525-4409-961A-7D3BF67C8814}" type="pres">
      <dgm:prSet presAssocID="{4871550E-4745-4ACE-AF28-7A9A87C3DA11}" presName="rootConnector" presStyleLbl="node2" presStyleIdx="0" presStyleCnt="2"/>
      <dgm:spPr/>
      <dgm:t>
        <a:bodyPr/>
        <a:lstStyle/>
        <a:p>
          <a:pPr rtl="1"/>
          <a:endParaRPr lang="ar-SA"/>
        </a:p>
      </dgm:t>
    </dgm:pt>
    <dgm:pt modelId="{A988B116-DAA9-4F44-A25F-5794E026081C}" type="pres">
      <dgm:prSet presAssocID="{4871550E-4745-4ACE-AF28-7A9A87C3DA11}" presName="hierChild4" presStyleCnt="0"/>
      <dgm:spPr/>
    </dgm:pt>
    <dgm:pt modelId="{4D565526-D994-41C1-A573-9C62BEECCC7C}" type="pres">
      <dgm:prSet presAssocID="{4871550E-4745-4ACE-AF28-7A9A87C3DA11}" presName="hierChild5" presStyleCnt="0"/>
      <dgm:spPr/>
    </dgm:pt>
    <dgm:pt modelId="{71680B1A-7F7C-408A-A051-FE44F8BFAED0}" type="pres">
      <dgm:prSet presAssocID="{7587F08D-EA8E-4A1B-AEA8-962D5FB0567B}" presName="Name37" presStyleLbl="parChTrans1D2" presStyleIdx="1" presStyleCnt="2"/>
      <dgm:spPr/>
      <dgm:t>
        <a:bodyPr/>
        <a:lstStyle/>
        <a:p>
          <a:pPr rtl="1"/>
          <a:endParaRPr lang="ar-SA"/>
        </a:p>
      </dgm:t>
    </dgm:pt>
    <dgm:pt modelId="{65222397-F5B0-45F3-ADEB-339994227CA5}" type="pres">
      <dgm:prSet presAssocID="{4281FAB3-D0DB-4F4F-A9C1-6FD30DC886AE}" presName="hierRoot2" presStyleCnt="0">
        <dgm:presLayoutVars>
          <dgm:hierBranch val="init"/>
        </dgm:presLayoutVars>
      </dgm:prSet>
      <dgm:spPr/>
    </dgm:pt>
    <dgm:pt modelId="{EA9C6B75-422B-466E-AB40-477BE0181053}" type="pres">
      <dgm:prSet presAssocID="{4281FAB3-D0DB-4F4F-A9C1-6FD30DC886AE}" presName="rootComposite" presStyleCnt="0"/>
      <dgm:spPr/>
    </dgm:pt>
    <dgm:pt modelId="{A33CB93A-6A30-4B3C-96AE-300D5AA0F523}" type="pres">
      <dgm:prSet presAssocID="{4281FAB3-D0DB-4F4F-A9C1-6FD30DC886AE}" presName="rootText" presStyleLbl="node2" presStyleIdx="1" presStyleCnt="2" custScaleX="168760">
        <dgm:presLayoutVars>
          <dgm:chPref val="3"/>
        </dgm:presLayoutVars>
      </dgm:prSet>
      <dgm:spPr/>
      <dgm:t>
        <a:bodyPr/>
        <a:lstStyle/>
        <a:p>
          <a:pPr rtl="1"/>
          <a:endParaRPr lang="ar-SA"/>
        </a:p>
      </dgm:t>
    </dgm:pt>
    <dgm:pt modelId="{5D95D9CE-339B-4921-80D9-E34AB036163B}" type="pres">
      <dgm:prSet presAssocID="{4281FAB3-D0DB-4F4F-A9C1-6FD30DC886AE}" presName="rootConnector" presStyleLbl="node2" presStyleIdx="1" presStyleCnt="2"/>
      <dgm:spPr/>
      <dgm:t>
        <a:bodyPr/>
        <a:lstStyle/>
        <a:p>
          <a:pPr rtl="1"/>
          <a:endParaRPr lang="ar-SA"/>
        </a:p>
      </dgm:t>
    </dgm:pt>
    <dgm:pt modelId="{7011C85C-DF1F-4CC0-B0C0-0FA2859A7949}" type="pres">
      <dgm:prSet presAssocID="{4281FAB3-D0DB-4F4F-A9C1-6FD30DC886AE}" presName="hierChild4" presStyleCnt="0"/>
      <dgm:spPr/>
    </dgm:pt>
    <dgm:pt modelId="{DFBDBC20-BFE2-49EB-8100-18C1907438BF}" type="pres">
      <dgm:prSet presAssocID="{4281FAB3-D0DB-4F4F-A9C1-6FD30DC886AE}" presName="hierChild5" presStyleCnt="0"/>
      <dgm:spPr/>
    </dgm:pt>
    <dgm:pt modelId="{D027BD5D-05C4-4A69-8FCC-BB4F383931C7}" type="pres">
      <dgm:prSet presAssocID="{94B60C32-5340-4F9B-B433-F56225908C36}" presName="hierChild3" presStyleCnt="0"/>
      <dgm:spPr/>
    </dgm:pt>
  </dgm:ptLst>
  <dgm:cxnLst>
    <dgm:cxn modelId="{9D960D2A-FDEC-4BD2-A0E4-8A78AB95DAF8}" type="presOf" srcId="{7587F08D-EA8E-4A1B-AEA8-962D5FB0567B}" destId="{71680B1A-7F7C-408A-A051-FE44F8BFAED0}" srcOrd="0" destOrd="0" presId="urn:microsoft.com/office/officeart/2005/8/layout/orgChart1"/>
    <dgm:cxn modelId="{74994AA8-CB61-4E7E-A842-5B1699543108}" srcId="{94B60C32-5340-4F9B-B433-F56225908C36}" destId="{4871550E-4745-4ACE-AF28-7A9A87C3DA11}" srcOrd="0" destOrd="0" parTransId="{E24FDB94-55B5-49A5-A5CC-2B3F4F02EA79}" sibTransId="{1FF4C9B5-6346-4FD3-BA33-0C107798EEAF}"/>
    <dgm:cxn modelId="{FD17802D-ACBB-43BD-A25A-A232B1CF9302}" type="presOf" srcId="{4871550E-4745-4ACE-AF28-7A9A87C3DA11}" destId="{420C39A6-8525-4409-961A-7D3BF67C8814}" srcOrd="1" destOrd="0" presId="urn:microsoft.com/office/officeart/2005/8/layout/orgChart1"/>
    <dgm:cxn modelId="{CEAAB8E2-FAE7-4B8C-9125-3D8164BCFA9A}" type="presOf" srcId="{4871550E-4745-4ACE-AF28-7A9A87C3DA11}" destId="{F87B4649-D0B4-4ECD-8010-9FB8B8B82A17}" srcOrd="0" destOrd="0" presId="urn:microsoft.com/office/officeart/2005/8/layout/orgChart1"/>
    <dgm:cxn modelId="{E04A67F9-2DFC-443A-BADA-2AE74763BB26}" type="presOf" srcId="{4281FAB3-D0DB-4F4F-A9C1-6FD30DC886AE}" destId="{A33CB93A-6A30-4B3C-96AE-300D5AA0F523}" srcOrd="0" destOrd="0" presId="urn:microsoft.com/office/officeart/2005/8/layout/orgChart1"/>
    <dgm:cxn modelId="{ED92B60D-B492-4CFA-A49E-0B04AEA80D81}" type="presOf" srcId="{94B60C32-5340-4F9B-B433-F56225908C36}" destId="{8B3AB4EC-41F3-4434-BBEB-C17BB81449C0}" srcOrd="1" destOrd="0" presId="urn:microsoft.com/office/officeart/2005/8/layout/orgChart1"/>
    <dgm:cxn modelId="{2AA9FEC3-F95D-4250-95D4-1C87947D1BD6}" srcId="{94B60C32-5340-4F9B-B433-F56225908C36}" destId="{4281FAB3-D0DB-4F4F-A9C1-6FD30DC886AE}" srcOrd="1" destOrd="0" parTransId="{7587F08D-EA8E-4A1B-AEA8-962D5FB0567B}" sibTransId="{C05F626F-69A0-4DD2-8D0F-83CF62DBF09A}"/>
    <dgm:cxn modelId="{28B3F321-56BB-4E3D-BE88-D74914DB9F49}" type="presOf" srcId="{94B60C32-5340-4F9B-B433-F56225908C36}" destId="{E6D5A89B-6903-4959-BA7A-65387C1F7E47}" srcOrd="0" destOrd="0" presId="urn:microsoft.com/office/officeart/2005/8/layout/orgChart1"/>
    <dgm:cxn modelId="{96176EEF-D09B-4264-9E35-71E80B95FFD7}" type="presOf" srcId="{E24FDB94-55B5-49A5-A5CC-2B3F4F02EA79}" destId="{49D49E83-093F-4C8D-95CA-FD8ACA71677A}" srcOrd="0" destOrd="0" presId="urn:microsoft.com/office/officeart/2005/8/layout/orgChart1"/>
    <dgm:cxn modelId="{67655B4E-8176-43D6-817E-A1C4ED0DFD8D}" srcId="{2451C578-152F-446E-8F69-575CAE3555DF}" destId="{94B60C32-5340-4F9B-B433-F56225908C36}" srcOrd="0" destOrd="0" parTransId="{810722C1-6DA7-4500-AF70-BAB106941F34}" sibTransId="{BB2B4DE8-779C-4646-9F91-73E316C86412}"/>
    <dgm:cxn modelId="{DB9EF25D-3B2E-4F9E-A506-B44E9B4C50AF}" type="presOf" srcId="{2451C578-152F-446E-8F69-575CAE3555DF}" destId="{8618EB32-D9A0-4E01-B524-7AED6EB60F35}" srcOrd="0" destOrd="0" presId="urn:microsoft.com/office/officeart/2005/8/layout/orgChart1"/>
    <dgm:cxn modelId="{362ACDC6-D6A1-4BC2-81AE-E5ECCA5CDA65}" type="presOf" srcId="{4281FAB3-D0DB-4F4F-A9C1-6FD30DC886AE}" destId="{5D95D9CE-339B-4921-80D9-E34AB036163B}" srcOrd="1" destOrd="0" presId="urn:microsoft.com/office/officeart/2005/8/layout/orgChart1"/>
    <dgm:cxn modelId="{FC24F749-5F56-40D9-A517-55DFAF51231A}" type="presParOf" srcId="{8618EB32-D9A0-4E01-B524-7AED6EB60F35}" destId="{7F263438-592B-4814-AB8F-16748E6006E3}" srcOrd="0" destOrd="0" presId="urn:microsoft.com/office/officeart/2005/8/layout/orgChart1"/>
    <dgm:cxn modelId="{49D75E8D-35EE-4FF8-BC24-35B233119674}" type="presParOf" srcId="{7F263438-592B-4814-AB8F-16748E6006E3}" destId="{B213CEF4-B3E8-4D77-86CB-30409C14A977}" srcOrd="0" destOrd="0" presId="urn:microsoft.com/office/officeart/2005/8/layout/orgChart1"/>
    <dgm:cxn modelId="{D70D9049-DA39-4A48-8D36-F2272AF9DE76}" type="presParOf" srcId="{B213CEF4-B3E8-4D77-86CB-30409C14A977}" destId="{E6D5A89B-6903-4959-BA7A-65387C1F7E47}" srcOrd="0" destOrd="0" presId="urn:microsoft.com/office/officeart/2005/8/layout/orgChart1"/>
    <dgm:cxn modelId="{3FC4CF2A-E2F2-4E5D-AA4B-DB7770CA1136}" type="presParOf" srcId="{B213CEF4-B3E8-4D77-86CB-30409C14A977}" destId="{8B3AB4EC-41F3-4434-BBEB-C17BB81449C0}" srcOrd="1" destOrd="0" presId="urn:microsoft.com/office/officeart/2005/8/layout/orgChart1"/>
    <dgm:cxn modelId="{56C2C703-64C0-49BB-86EB-89513FB51766}" type="presParOf" srcId="{7F263438-592B-4814-AB8F-16748E6006E3}" destId="{9B71AA72-43F8-4347-8F18-129D51564F5B}" srcOrd="1" destOrd="0" presId="urn:microsoft.com/office/officeart/2005/8/layout/orgChart1"/>
    <dgm:cxn modelId="{613C606C-9394-48E7-A56E-183DC1C87BC6}" type="presParOf" srcId="{9B71AA72-43F8-4347-8F18-129D51564F5B}" destId="{49D49E83-093F-4C8D-95CA-FD8ACA71677A}" srcOrd="0" destOrd="0" presId="urn:microsoft.com/office/officeart/2005/8/layout/orgChart1"/>
    <dgm:cxn modelId="{95ACA2DC-2F82-4D1F-8B22-FAE8504A0658}" type="presParOf" srcId="{9B71AA72-43F8-4347-8F18-129D51564F5B}" destId="{A5841706-E5F5-4191-895F-F5EF439D77A7}" srcOrd="1" destOrd="0" presId="urn:microsoft.com/office/officeart/2005/8/layout/orgChart1"/>
    <dgm:cxn modelId="{6454E770-429B-49AE-AC37-18DB2A50CEF3}" type="presParOf" srcId="{A5841706-E5F5-4191-895F-F5EF439D77A7}" destId="{2D97F97A-FB75-4222-89B0-C541663E0E09}" srcOrd="0" destOrd="0" presId="urn:microsoft.com/office/officeart/2005/8/layout/orgChart1"/>
    <dgm:cxn modelId="{1CB36A42-65A5-43C2-BE84-B7AA6E683E21}" type="presParOf" srcId="{2D97F97A-FB75-4222-89B0-C541663E0E09}" destId="{F87B4649-D0B4-4ECD-8010-9FB8B8B82A17}" srcOrd="0" destOrd="0" presId="urn:microsoft.com/office/officeart/2005/8/layout/orgChart1"/>
    <dgm:cxn modelId="{6CB0E31E-9C88-4C02-A963-D1F968C979AF}" type="presParOf" srcId="{2D97F97A-FB75-4222-89B0-C541663E0E09}" destId="{420C39A6-8525-4409-961A-7D3BF67C8814}" srcOrd="1" destOrd="0" presId="urn:microsoft.com/office/officeart/2005/8/layout/orgChart1"/>
    <dgm:cxn modelId="{E83A2EDD-18A3-4F94-9C1A-BFDB22EBD544}" type="presParOf" srcId="{A5841706-E5F5-4191-895F-F5EF439D77A7}" destId="{A988B116-DAA9-4F44-A25F-5794E026081C}" srcOrd="1" destOrd="0" presId="urn:microsoft.com/office/officeart/2005/8/layout/orgChart1"/>
    <dgm:cxn modelId="{C5D7D225-426F-4089-98AE-56B09EECFF70}" type="presParOf" srcId="{A5841706-E5F5-4191-895F-F5EF439D77A7}" destId="{4D565526-D994-41C1-A573-9C62BEECCC7C}" srcOrd="2" destOrd="0" presId="urn:microsoft.com/office/officeart/2005/8/layout/orgChart1"/>
    <dgm:cxn modelId="{73B3821C-908E-48E9-8CB2-0C21132D238E}" type="presParOf" srcId="{9B71AA72-43F8-4347-8F18-129D51564F5B}" destId="{71680B1A-7F7C-408A-A051-FE44F8BFAED0}" srcOrd="2" destOrd="0" presId="urn:microsoft.com/office/officeart/2005/8/layout/orgChart1"/>
    <dgm:cxn modelId="{C1B5B597-0F90-4483-86DE-512BF1E058B8}" type="presParOf" srcId="{9B71AA72-43F8-4347-8F18-129D51564F5B}" destId="{65222397-F5B0-45F3-ADEB-339994227CA5}" srcOrd="3" destOrd="0" presId="urn:microsoft.com/office/officeart/2005/8/layout/orgChart1"/>
    <dgm:cxn modelId="{8E7C0CD3-5356-4A0A-A696-F747A9032A1D}" type="presParOf" srcId="{65222397-F5B0-45F3-ADEB-339994227CA5}" destId="{EA9C6B75-422B-466E-AB40-477BE0181053}" srcOrd="0" destOrd="0" presId="urn:microsoft.com/office/officeart/2005/8/layout/orgChart1"/>
    <dgm:cxn modelId="{4F42FE11-FD82-487D-A5F8-1695DD575C9E}" type="presParOf" srcId="{EA9C6B75-422B-466E-AB40-477BE0181053}" destId="{A33CB93A-6A30-4B3C-96AE-300D5AA0F523}" srcOrd="0" destOrd="0" presId="urn:microsoft.com/office/officeart/2005/8/layout/orgChart1"/>
    <dgm:cxn modelId="{CCCE05C5-2D8E-41AC-83B8-31512B9EA1B5}" type="presParOf" srcId="{EA9C6B75-422B-466E-AB40-477BE0181053}" destId="{5D95D9CE-339B-4921-80D9-E34AB036163B}" srcOrd="1" destOrd="0" presId="urn:microsoft.com/office/officeart/2005/8/layout/orgChart1"/>
    <dgm:cxn modelId="{A1D0FD68-76C5-4AC1-8288-31584C2F4261}" type="presParOf" srcId="{65222397-F5B0-45F3-ADEB-339994227CA5}" destId="{7011C85C-DF1F-4CC0-B0C0-0FA2859A7949}" srcOrd="1" destOrd="0" presId="urn:microsoft.com/office/officeart/2005/8/layout/orgChart1"/>
    <dgm:cxn modelId="{D9983E7E-7ED1-441B-9F0B-1744F8B1910C}" type="presParOf" srcId="{65222397-F5B0-45F3-ADEB-339994227CA5}" destId="{DFBDBC20-BFE2-49EB-8100-18C1907438BF}" srcOrd="2" destOrd="0" presId="urn:microsoft.com/office/officeart/2005/8/layout/orgChart1"/>
    <dgm:cxn modelId="{1341C0A2-8953-4888-98AD-C66E355B9495}" type="presParOf" srcId="{7F263438-592B-4814-AB8F-16748E6006E3}" destId="{D027BD5D-05C4-4A69-8FCC-BB4F383931C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51C578-152F-446E-8F69-575CAE3555D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4871550E-4745-4ACE-AF28-7A9A87C3DA11}">
      <dgm:prSet phldrT="[نص]"/>
      <dgm:spPr>
        <a:solidFill>
          <a:schemeClr val="accent3"/>
        </a:solidFill>
        <a:ln>
          <a:solidFill>
            <a:schemeClr val="bg1">
              <a:lumMod val="25000"/>
            </a:schemeClr>
          </a:solidFill>
        </a:ln>
      </dgm:spPr>
      <dgm:t>
        <a:bodyPr/>
        <a:lstStyle/>
        <a:p>
          <a:pPr rtl="1"/>
          <a:r>
            <a:rPr kumimoji="0" lang="ar-SA" b="0" i="0" u="none" strike="noStrike"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2- الأسئلة </a:t>
          </a:r>
          <a:r>
            <a:rPr kumimoji="0" lang="ar-SA" b="0" i="0" u="none" strike="noStrike" cap="none" normalizeH="0" baseline="0" dirty="0" err="1" smtClean="0">
              <a:ln>
                <a:noFill/>
              </a:ln>
              <a:solidFill>
                <a:srgbClr val="00B050"/>
              </a:solidFill>
              <a:effectLst/>
              <a:latin typeface="Microsoft Sans Serif" pitchFamily="34" charset="0"/>
              <a:ea typeface="Calibri" pitchFamily="34" charset="0"/>
              <a:cs typeface="Microsoft Sans Serif" pitchFamily="34" charset="0"/>
            </a:rPr>
            <a:t>التقيمية</a:t>
          </a:r>
          <a:endParaRPr lang="ar-SA" dirty="0"/>
        </a:p>
      </dgm:t>
    </dgm:pt>
    <dgm:pt modelId="{E24FDB94-55B5-49A5-A5CC-2B3F4F02EA79}" type="parTrans" cxnId="{74994AA8-CB61-4E7E-A842-5B1699543108}">
      <dgm:prSet/>
      <dgm:spPr/>
      <dgm:t>
        <a:bodyPr/>
        <a:lstStyle/>
        <a:p>
          <a:pPr rtl="1"/>
          <a:endParaRPr lang="ar-SA"/>
        </a:p>
      </dgm:t>
    </dgm:pt>
    <dgm:pt modelId="{1FF4C9B5-6346-4FD3-BA33-0C107798EEAF}" type="sibTrans" cxnId="{74994AA8-CB61-4E7E-A842-5B1699543108}">
      <dgm:prSet/>
      <dgm:spPr/>
      <dgm:t>
        <a:bodyPr/>
        <a:lstStyle/>
        <a:p>
          <a:pPr rtl="1"/>
          <a:endParaRPr lang="ar-SA"/>
        </a:p>
      </dgm:t>
    </dgm:pt>
    <dgm:pt modelId="{4281FAB3-D0DB-4F4F-A9C1-6FD30DC886AE}">
      <dgm:prSet phldrT="[نص]"/>
      <dgm:spPr>
        <a:solidFill>
          <a:schemeClr val="accent3"/>
        </a:solidFill>
        <a:ln>
          <a:solidFill>
            <a:schemeClr val="bg1">
              <a:lumMod val="25000"/>
            </a:schemeClr>
          </a:solidFill>
        </a:ln>
      </dgm:spPr>
      <dgm:t>
        <a:bodyPr/>
        <a:lstStyle/>
        <a:p>
          <a:pPr rtl="1"/>
          <a:r>
            <a:rPr kumimoji="0" lang="ar-SA" b="0" i="0" u="none" strike="noStrike"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1- الأسئلة </a:t>
          </a:r>
          <a:r>
            <a:rPr kumimoji="0" lang="ar-SA" b="0" i="0" u="none" strike="noStrike" cap="none" normalizeH="0" baseline="0" dirty="0" err="1" smtClean="0">
              <a:ln>
                <a:noFill/>
              </a:ln>
              <a:solidFill>
                <a:srgbClr val="00B050"/>
              </a:solidFill>
              <a:effectLst/>
              <a:latin typeface="Microsoft Sans Serif" pitchFamily="34" charset="0"/>
              <a:ea typeface="Calibri" pitchFamily="34" charset="0"/>
              <a:cs typeface="Microsoft Sans Serif" pitchFamily="34" charset="0"/>
            </a:rPr>
            <a:t>الإنفراجية</a:t>
          </a:r>
          <a:endParaRPr kumimoji="0" lang="ar-SA" b="0" i="0" u="none" strike="noStrike" cap="none" normalizeH="0" baseline="0" dirty="0" smtClean="0">
            <a:ln>
              <a:noFill/>
            </a:ln>
            <a:solidFill>
              <a:srgbClr val="00B050"/>
            </a:solidFill>
            <a:effectLst/>
            <a:latin typeface="Microsoft Sans Serif" pitchFamily="34" charset="0"/>
            <a:ea typeface="Calibri" pitchFamily="34" charset="0"/>
            <a:cs typeface="Microsoft Sans Serif" pitchFamily="34" charset="0"/>
          </a:endParaRPr>
        </a:p>
      </dgm:t>
    </dgm:pt>
    <dgm:pt modelId="{7587F08D-EA8E-4A1B-AEA8-962D5FB0567B}" type="parTrans" cxnId="{2AA9FEC3-F95D-4250-95D4-1C87947D1BD6}">
      <dgm:prSet/>
      <dgm:spPr/>
      <dgm:t>
        <a:bodyPr/>
        <a:lstStyle/>
        <a:p>
          <a:pPr rtl="1"/>
          <a:endParaRPr lang="ar-SA"/>
        </a:p>
      </dgm:t>
    </dgm:pt>
    <dgm:pt modelId="{C05F626F-69A0-4DD2-8D0F-83CF62DBF09A}" type="sibTrans" cxnId="{2AA9FEC3-F95D-4250-95D4-1C87947D1BD6}">
      <dgm:prSet/>
      <dgm:spPr/>
      <dgm:t>
        <a:bodyPr/>
        <a:lstStyle/>
        <a:p>
          <a:pPr rtl="1"/>
          <a:endParaRPr lang="ar-SA"/>
        </a:p>
      </dgm:t>
    </dgm:pt>
    <dgm:pt modelId="{94B60C32-5340-4F9B-B433-F56225908C36}">
      <dgm:prSet phldrT="[نص]"/>
      <dgm:spPr>
        <a:solidFill>
          <a:schemeClr val="accent3"/>
        </a:solidFill>
        <a:ln>
          <a:solidFill>
            <a:schemeClr val="bg1">
              <a:lumMod val="25000"/>
            </a:schemeClr>
          </a:solidFill>
        </a:ln>
      </dgm:spPr>
      <dgm:t>
        <a:bodyPr/>
        <a:lstStyle/>
        <a:p>
          <a:pPr rtl="1"/>
          <a:r>
            <a:rPr lang="ar-SA" dirty="0" smtClean="0">
              <a:solidFill>
                <a:schemeClr val="bg1">
                  <a:lumMod val="25000"/>
                </a:schemeClr>
              </a:solidFill>
            </a:rPr>
            <a:t>أنواع الأسئلة المطلقة </a:t>
          </a:r>
          <a:r>
            <a:rPr lang="ar-SA" dirty="0" err="1" smtClean="0">
              <a:solidFill>
                <a:schemeClr val="bg1">
                  <a:lumMod val="25000"/>
                </a:schemeClr>
              </a:solidFill>
            </a:rPr>
            <a:t>العريضة:</a:t>
          </a:r>
          <a:endParaRPr lang="ar-SA" dirty="0">
            <a:solidFill>
              <a:schemeClr val="bg1">
                <a:lumMod val="25000"/>
              </a:schemeClr>
            </a:solidFill>
          </a:endParaRPr>
        </a:p>
      </dgm:t>
    </dgm:pt>
    <dgm:pt modelId="{BB2B4DE8-779C-4646-9F91-73E316C86412}" type="sibTrans" cxnId="{67655B4E-8176-43D6-817E-A1C4ED0DFD8D}">
      <dgm:prSet/>
      <dgm:spPr/>
      <dgm:t>
        <a:bodyPr/>
        <a:lstStyle/>
        <a:p>
          <a:pPr rtl="1"/>
          <a:endParaRPr lang="ar-SA"/>
        </a:p>
      </dgm:t>
    </dgm:pt>
    <dgm:pt modelId="{810722C1-6DA7-4500-AF70-BAB106941F34}" type="parTrans" cxnId="{67655B4E-8176-43D6-817E-A1C4ED0DFD8D}">
      <dgm:prSet/>
      <dgm:spPr/>
      <dgm:t>
        <a:bodyPr/>
        <a:lstStyle/>
        <a:p>
          <a:pPr rtl="1"/>
          <a:endParaRPr lang="ar-SA"/>
        </a:p>
      </dgm:t>
    </dgm:pt>
    <dgm:pt modelId="{8618EB32-D9A0-4E01-B524-7AED6EB60F35}" type="pres">
      <dgm:prSet presAssocID="{2451C578-152F-446E-8F69-575CAE3555DF}" presName="hierChild1" presStyleCnt="0">
        <dgm:presLayoutVars>
          <dgm:orgChart val="1"/>
          <dgm:chPref val="1"/>
          <dgm:dir/>
          <dgm:animOne val="branch"/>
          <dgm:animLvl val="lvl"/>
          <dgm:resizeHandles/>
        </dgm:presLayoutVars>
      </dgm:prSet>
      <dgm:spPr/>
      <dgm:t>
        <a:bodyPr/>
        <a:lstStyle/>
        <a:p>
          <a:pPr rtl="1"/>
          <a:endParaRPr lang="ar-SA"/>
        </a:p>
      </dgm:t>
    </dgm:pt>
    <dgm:pt modelId="{7F263438-592B-4814-AB8F-16748E6006E3}" type="pres">
      <dgm:prSet presAssocID="{94B60C32-5340-4F9B-B433-F56225908C36}" presName="hierRoot1" presStyleCnt="0">
        <dgm:presLayoutVars>
          <dgm:hierBranch val="init"/>
        </dgm:presLayoutVars>
      </dgm:prSet>
      <dgm:spPr/>
    </dgm:pt>
    <dgm:pt modelId="{B213CEF4-B3E8-4D77-86CB-30409C14A977}" type="pres">
      <dgm:prSet presAssocID="{94B60C32-5340-4F9B-B433-F56225908C36}" presName="rootComposite1" presStyleCnt="0"/>
      <dgm:spPr/>
    </dgm:pt>
    <dgm:pt modelId="{E6D5A89B-6903-4959-BA7A-65387C1F7E47}" type="pres">
      <dgm:prSet presAssocID="{94B60C32-5340-4F9B-B433-F56225908C36}" presName="rootText1" presStyleLbl="node0" presStyleIdx="0" presStyleCnt="1" custScaleX="278853">
        <dgm:presLayoutVars>
          <dgm:chPref val="3"/>
        </dgm:presLayoutVars>
      </dgm:prSet>
      <dgm:spPr/>
      <dgm:t>
        <a:bodyPr/>
        <a:lstStyle/>
        <a:p>
          <a:pPr rtl="1"/>
          <a:endParaRPr lang="ar-SA"/>
        </a:p>
      </dgm:t>
    </dgm:pt>
    <dgm:pt modelId="{8B3AB4EC-41F3-4434-BBEB-C17BB81449C0}" type="pres">
      <dgm:prSet presAssocID="{94B60C32-5340-4F9B-B433-F56225908C36}" presName="rootConnector1" presStyleLbl="node1" presStyleIdx="0" presStyleCnt="0"/>
      <dgm:spPr/>
      <dgm:t>
        <a:bodyPr/>
        <a:lstStyle/>
        <a:p>
          <a:pPr rtl="1"/>
          <a:endParaRPr lang="ar-SA"/>
        </a:p>
      </dgm:t>
    </dgm:pt>
    <dgm:pt modelId="{9B71AA72-43F8-4347-8F18-129D51564F5B}" type="pres">
      <dgm:prSet presAssocID="{94B60C32-5340-4F9B-B433-F56225908C36}" presName="hierChild2" presStyleCnt="0"/>
      <dgm:spPr/>
    </dgm:pt>
    <dgm:pt modelId="{49D49E83-093F-4C8D-95CA-FD8ACA71677A}" type="pres">
      <dgm:prSet presAssocID="{E24FDB94-55B5-49A5-A5CC-2B3F4F02EA79}" presName="Name37" presStyleLbl="parChTrans1D2" presStyleIdx="0" presStyleCnt="2"/>
      <dgm:spPr/>
      <dgm:t>
        <a:bodyPr/>
        <a:lstStyle/>
        <a:p>
          <a:pPr rtl="1"/>
          <a:endParaRPr lang="ar-SA"/>
        </a:p>
      </dgm:t>
    </dgm:pt>
    <dgm:pt modelId="{A5841706-E5F5-4191-895F-F5EF439D77A7}" type="pres">
      <dgm:prSet presAssocID="{4871550E-4745-4ACE-AF28-7A9A87C3DA11}" presName="hierRoot2" presStyleCnt="0">
        <dgm:presLayoutVars>
          <dgm:hierBranch val="init"/>
        </dgm:presLayoutVars>
      </dgm:prSet>
      <dgm:spPr/>
    </dgm:pt>
    <dgm:pt modelId="{2D97F97A-FB75-4222-89B0-C541663E0E09}" type="pres">
      <dgm:prSet presAssocID="{4871550E-4745-4ACE-AF28-7A9A87C3DA11}" presName="rootComposite" presStyleCnt="0"/>
      <dgm:spPr/>
    </dgm:pt>
    <dgm:pt modelId="{F87B4649-D0B4-4ECD-8010-9FB8B8B82A17}" type="pres">
      <dgm:prSet presAssocID="{4871550E-4745-4ACE-AF28-7A9A87C3DA11}" presName="rootText" presStyleLbl="node2" presStyleIdx="0" presStyleCnt="2" custScaleX="141993">
        <dgm:presLayoutVars>
          <dgm:chPref val="3"/>
        </dgm:presLayoutVars>
      </dgm:prSet>
      <dgm:spPr/>
      <dgm:t>
        <a:bodyPr/>
        <a:lstStyle/>
        <a:p>
          <a:pPr rtl="1"/>
          <a:endParaRPr lang="ar-SA"/>
        </a:p>
      </dgm:t>
    </dgm:pt>
    <dgm:pt modelId="{420C39A6-8525-4409-961A-7D3BF67C8814}" type="pres">
      <dgm:prSet presAssocID="{4871550E-4745-4ACE-AF28-7A9A87C3DA11}" presName="rootConnector" presStyleLbl="node2" presStyleIdx="0" presStyleCnt="2"/>
      <dgm:spPr/>
      <dgm:t>
        <a:bodyPr/>
        <a:lstStyle/>
        <a:p>
          <a:pPr rtl="1"/>
          <a:endParaRPr lang="ar-SA"/>
        </a:p>
      </dgm:t>
    </dgm:pt>
    <dgm:pt modelId="{A988B116-DAA9-4F44-A25F-5794E026081C}" type="pres">
      <dgm:prSet presAssocID="{4871550E-4745-4ACE-AF28-7A9A87C3DA11}" presName="hierChild4" presStyleCnt="0"/>
      <dgm:spPr/>
    </dgm:pt>
    <dgm:pt modelId="{4D565526-D994-41C1-A573-9C62BEECCC7C}" type="pres">
      <dgm:prSet presAssocID="{4871550E-4745-4ACE-AF28-7A9A87C3DA11}" presName="hierChild5" presStyleCnt="0"/>
      <dgm:spPr/>
    </dgm:pt>
    <dgm:pt modelId="{71680B1A-7F7C-408A-A051-FE44F8BFAED0}" type="pres">
      <dgm:prSet presAssocID="{7587F08D-EA8E-4A1B-AEA8-962D5FB0567B}" presName="Name37" presStyleLbl="parChTrans1D2" presStyleIdx="1" presStyleCnt="2"/>
      <dgm:spPr/>
      <dgm:t>
        <a:bodyPr/>
        <a:lstStyle/>
        <a:p>
          <a:pPr rtl="1"/>
          <a:endParaRPr lang="ar-SA"/>
        </a:p>
      </dgm:t>
    </dgm:pt>
    <dgm:pt modelId="{65222397-F5B0-45F3-ADEB-339994227CA5}" type="pres">
      <dgm:prSet presAssocID="{4281FAB3-D0DB-4F4F-A9C1-6FD30DC886AE}" presName="hierRoot2" presStyleCnt="0">
        <dgm:presLayoutVars>
          <dgm:hierBranch val="init"/>
        </dgm:presLayoutVars>
      </dgm:prSet>
      <dgm:spPr/>
    </dgm:pt>
    <dgm:pt modelId="{EA9C6B75-422B-466E-AB40-477BE0181053}" type="pres">
      <dgm:prSet presAssocID="{4281FAB3-D0DB-4F4F-A9C1-6FD30DC886AE}" presName="rootComposite" presStyleCnt="0"/>
      <dgm:spPr/>
    </dgm:pt>
    <dgm:pt modelId="{A33CB93A-6A30-4B3C-96AE-300D5AA0F523}" type="pres">
      <dgm:prSet presAssocID="{4281FAB3-D0DB-4F4F-A9C1-6FD30DC886AE}" presName="rootText" presStyleLbl="node2" presStyleIdx="1" presStyleCnt="2" custScaleX="168760">
        <dgm:presLayoutVars>
          <dgm:chPref val="3"/>
        </dgm:presLayoutVars>
      </dgm:prSet>
      <dgm:spPr/>
      <dgm:t>
        <a:bodyPr/>
        <a:lstStyle/>
        <a:p>
          <a:pPr rtl="1"/>
          <a:endParaRPr lang="ar-SA"/>
        </a:p>
      </dgm:t>
    </dgm:pt>
    <dgm:pt modelId="{5D95D9CE-339B-4921-80D9-E34AB036163B}" type="pres">
      <dgm:prSet presAssocID="{4281FAB3-D0DB-4F4F-A9C1-6FD30DC886AE}" presName="rootConnector" presStyleLbl="node2" presStyleIdx="1" presStyleCnt="2"/>
      <dgm:spPr/>
      <dgm:t>
        <a:bodyPr/>
        <a:lstStyle/>
        <a:p>
          <a:pPr rtl="1"/>
          <a:endParaRPr lang="ar-SA"/>
        </a:p>
      </dgm:t>
    </dgm:pt>
    <dgm:pt modelId="{7011C85C-DF1F-4CC0-B0C0-0FA2859A7949}" type="pres">
      <dgm:prSet presAssocID="{4281FAB3-D0DB-4F4F-A9C1-6FD30DC886AE}" presName="hierChild4" presStyleCnt="0"/>
      <dgm:spPr/>
    </dgm:pt>
    <dgm:pt modelId="{DFBDBC20-BFE2-49EB-8100-18C1907438BF}" type="pres">
      <dgm:prSet presAssocID="{4281FAB3-D0DB-4F4F-A9C1-6FD30DC886AE}" presName="hierChild5" presStyleCnt="0"/>
      <dgm:spPr/>
    </dgm:pt>
    <dgm:pt modelId="{D027BD5D-05C4-4A69-8FCC-BB4F383931C7}" type="pres">
      <dgm:prSet presAssocID="{94B60C32-5340-4F9B-B433-F56225908C36}" presName="hierChild3" presStyleCnt="0"/>
      <dgm:spPr/>
    </dgm:pt>
  </dgm:ptLst>
  <dgm:cxnLst>
    <dgm:cxn modelId="{DF9DCABC-B327-47B4-B374-00BA148A1BCE}" type="presOf" srcId="{4281FAB3-D0DB-4F4F-A9C1-6FD30DC886AE}" destId="{5D95D9CE-339B-4921-80D9-E34AB036163B}" srcOrd="1" destOrd="0" presId="urn:microsoft.com/office/officeart/2005/8/layout/orgChart1"/>
    <dgm:cxn modelId="{74994AA8-CB61-4E7E-A842-5B1699543108}" srcId="{94B60C32-5340-4F9B-B433-F56225908C36}" destId="{4871550E-4745-4ACE-AF28-7A9A87C3DA11}" srcOrd="0" destOrd="0" parTransId="{E24FDB94-55B5-49A5-A5CC-2B3F4F02EA79}" sibTransId="{1FF4C9B5-6346-4FD3-BA33-0C107798EEAF}"/>
    <dgm:cxn modelId="{B69E1E75-A45C-4AAF-9214-D6A50DF52F51}" type="presOf" srcId="{7587F08D-EA8E-4A1B-AEA8-962D5FB0567B}" destId="{71680B1A-7F7C-408A-A051-FE44F8BFAED0}" srcOrd="0" destOrd="0" presId="urn:microsoft.com/office/officeart/2005/8/layout/orgChart1"/>
    <dgm:cxn modelId="{624C6129-B863-445B-8230-C476B39DBB2C}" type="presOf" srcId="{94B60C32-5340-4F9B-B433-F56225908C36}" destId="{E6D5A89B-6903-4959-BA7A-65387C1F7E47}" srcOrd="0" destOrd="0" presId="urn:microsoft.com/office/officeart/2005/8/layout/orgChart1"/>
    <dgm:cxn modelId="{48566CA6-27C5-4CDF-AC93-4F8179624504}" type="presOf" srcId="{4281FAB3-D0DB-4F4F-A9C1-6FD30DC886AE}" destId="{A33CB93A-6A30-4B3C-96AE-300D5AA0F523}" srcOrd="0" destOrd="0" presId="urn:microsoft.com/office/officeart/2005/8/layout/orgChart1"/>
    <dgm:cxn modelId="{9157B423-A4B3-47A9-A01E-0AE965E36454}" type="presOf" srcId="{2451C578-152F-446E-8F69-575CAE3555DF}" destId="{8618EB32-D9A0-4E01-B524-7AED6EB60F35}" srcOrd="0" destOrd="0" presId="urn:microsoft.com/office/officeart/2005/8/layout/orgChart1"/>
    <dgm:cxn modelId="{E0EEEDDE-CDDA-4F7C-BF0E-AFAE736D95AA}" type="presOf" srcId="{94B60C32-5340-4F9B-B433-F56225908C36}" destId="{8B3AB4EC-41F3-4434-BBEB-C17BB81449C0}" srcOrd="1" destOrd="0" presId="urn:microsoft.com/office/officeart/2005/8/layout/orgChart1"/>
    <dgm:cxn modelId="{2AA9FEC3-F95D-4250-95D4-1C87947D1BD6}" srcId="{94B60C32-5340-4F9B-B433-F56225908C36}" destId="{4281FAB3-D0DB-4F4F-A9C1-6FD30DC886AE}" srcOrd="1" destOrd="0" parTransId="{7587F08D-EA8E-4A1B-AEA8-962D5FB0567B}" sibTransId="{C05F626F-69A0-4DD2-8D0F-83CF62DBF09A}"/>
    <dgm:cxn modelId="{A24D1EB0-F167-4C98-A35C-82F7D8A4A764}" type="presOf" srcId="{4871550E-4745-4ACE-AF28-7A9A87C3DA11}" destId="{F87B4649-D0B4-4ECD-8010-9FB8B8B82A17}" srcOrd="0" destOrd="0" presId="urn:microsoft.com/office/officeart/2005/8/layout/orgChart1"/>
    <dgm:cxn modelId="{765D9E13-E247-499D-829F-D5A0C279FEED}" type="presOf" srcId="{4871550E-4745-4ACE-AF28-7A9A87C3DA11}" destId="{420C39A6-8525-4409-961A-7D3BF67C8814}" srcOrd="1" destOrd="0" presId="urn:microsoft.com/office/officeart/2005/8/layout/orgChart1"/>
    <dgm:cxn modelId="{67655B4E-8176-43D6-817E-A1C4ED0DFD8D}" srcId="{2451C578-152F-446E-8F69-575CAE3555DF}" destId="{94B60C32-5340-4F9B-B433-F56225908C36}" srcOrd="0" destOrd="0" parTransId="{810722C1-6DA7-4500-AF70-BAB106941F34}" sibTransId="{BB2B4DE8-779C-4646-9F91-73E316C86412}"/>
    <dgm:cxn modelId="{CEB017AB-BCDB-4113-9F55-24FE26D86A7F}" type="presOf" srcId="{E24FDB94-55B5-49A5-A5CC-2B3F4F02EA79}" destId="{49D49E83-093F-4C8D-95CA-FD8ACA71677A}" srcOrd="0" destOrd="0" presId="urn:microsoft.com/office/officeart/2005/8/layout/orgChart1"/>
    <dgm:cxn modelId="{F00216B4-85C7-467D-A284-E1EEE636AAE1}" type="presParOf" srcId="{8618EB32-D9A0-4E01-B524-7AED6EB60F35}" destId="{7F263438-592B-4814-AB8F-16748E6006E3}" srcOrd="0" destOrd="0" presId="urn:microsoft.com/office/officeart/2005/8/layout/orgChart1"/>
    <dgm:cxn modelId="{1A48284D-6278-4509-A757-2272A34944A6}" type="presParOf" srcId="{7F263438-592B-4814-AB8F-16748E6006E3}" destId="{B213CEF4-B3E8-4D77-86CB-30409C14A977}" srcOrd="0" destOrd="0" presId="urn:microsoft.com/office/officeart/2005/8/layout/orgChart1"/>
    <dgm:cxn modelId="{F0E144D6-9D07-4AB8-8738-5186FC393B56}" type="presParOf" srcId="{B213CEF4-B3E8-4D77-86CB-30409C14A977}" destId="{E6D5A89B-6903-4959-BA7A-65387C1F7E47}" srcOrd="0" destOrd="0" presId="urn:microsoft.com/office/officeart/2005/8/layout/orgChart1"/>
    <dgm:cxn modelId="{0B26AC41-CB86-47D1-B609-3C552D748569}" type="presParOf" srcId="{B213CEF4-B3E8-4D77-86CB-30409C14A977}" destId="{8B3AB4EC-41F3-4434-BBEB-C17BB81449C0}" srcOrd="1" destOrd="0" presId="urn:microsoft.com/office/officeart/2005/8/layout/orgChart1"/>
    <dgm:cxn modelId="{6E824291-370A-452F-A8BC-96C781900278}" type="presParOf" srcId="{7F263438-592B-4814-AB8F-16748E6006E3}" destId="{9B71AA72-43F8-4347-8F18-129D51564F5B}" srcOrd="1" destOrd="0" presId="urn:microsoft.com/office/officeart/2005/8/layout/orgChart1"/>
    <dgm:cxn modelId="{DEE03314-DE67-4420-B5EC-7850223A25C5}" type="presParOf" srcId="{9B71AA72-43F8-4347-8F18-129D51564F5B}" destId="{49D49E83-093F-4C8D-95CA-FD8ACA71677A}" srcOrd="0" destOrd="0" presId="urn:microsoft.com/office/officeart/2005/8/layout/orgChart1"/>
    <dgm:cxn modelId="{C1050CFF-0CFC-46D0-8CB6-637011161B98}" type="presParOf" srcId="{9B71AA72-43F8-4347-8F18-129D51564F5B}" destId="{A5841706-E5F5-4191-895F-F5EF439D77A7}" srcOrd="1" destOrd="0" presId="urn:microsoft.com/office/officeart/2005/8/layout/orgChart1"/>
    <dgm:cxn modelId="{209426BA-B258-4FFD-9DF4-7A05DFAE7DAF}" type="presParOf" srcId="{A5841706-E5F5-4191-895F-F5EF439D77A7}" destId="{2D97F97A-FB75-4222-89B0-C541663E0E09}" srcOrd="0" destOrd="0" presId="urn:microsoft.com/office/officeart/2005/8/layout/orgChart1"/>
    <dgm:cxn modelId="{55F6ACFC-F659-4259-9E97-86033EE0349E}" type="presParOf" srcId="{2D97F97A-FB75-4222-89B0-C541663E0E09}" destId="{F87B4649-D0B4-4ECD-8010-9FB8B8B82A17}" srcOrd="0" destOrd="0" presId="urn:microsoft.com/office/officeart/2005/8/layout/orgChart1"/>
    <dgm:cxn modelId="{BE354C1C-71CD-4BCE-BF97-91EFA027B661}" type="presParOf" srcId="{2D97F97A-FB75-4222-89B0-C541663E0E09}" destId="{420C39A6-8525-4409-961A-7D3BF67C8814}" srcOrd="1" destOrd="0" presId="urn:microsoft.com/office/officeart/2005/8/layout/orgChart1"/>
    <dgm:cxn modelId="{AF34115D-869F-46E4-B478-670EEA90DF8B}" type="presParOf" srcId="{A5841706-E5F5-4191-895F-F5EF439D77A7}" destId="{A988B116-DAA9-4F44-A25F-5794E026081C}" srcOrd="1" destOrd="0" presId="urn:microsoft.com/office/officeart/2005/8/layout/orgChart1"/>
    <dgm:cxn modelId="{05885082-CC62-442D-89A8-02EBE5EB57FA}" type="presParOf" srcId="{A5841706-E5F5-4191-895F-F5EF439D77A7}" destId="{4D565526-D994-41C1-A573-9C62BEECCC7C}" srcOrd="2" destOrd="0" presId="urn:microsoft.com/office/officeart/2005/8/layout/orgChart1"/>
    <dgm:cxn modelId="{B443E3A9-8AC5-45B7-92F7-480EF3CB05D6}" type="presParOf" srcId="{9B71AA72-43F8-4347-8F18-129D51564F5B}" destId="{71680B1A-7F7C-408A-A051-FE44F8BFAED0}" srcOrd="2" destOrd="0" presId="urn:microsoft.com/office/officeart/2005/8/layout/orgChart1"/>
    <dgm:cxn modelId="{F1684C57-2D4E-4C9B-BABD-EECF6E786193}" type="presParOf" srcId="{9B71AA72-43F8-4347-8F18-129D51564F5B}" destId="{65222397-F5B0-45F3-ADEB-339994227CA5}" srcOrd="3" destOrd="0" presId="urn:microsoft.com/office/officeart/2005/8/layout/orgChart1"/>
    <dgm:cxn modelId="{F98DA7B2-A380-4ACE-9739-C7451E3DFDD3}" type="presParOf" srcId="{65222397-F5B0-45F3-ADEB-339994227CA5}" destId="{EA9C6B75-422B-466E-AB40-477BE0181053}" srcOrd="0" destOrd="0" presId="urn:microsoft.com/office/officeart/2005/8/layout/orgChart1"/>
    <dgm:cxn modelId="{757C2BC2-68F9-4855-A6CB-FEEA9595DD01}" type="presParOf" srcId="{EA9C6B75-422B-466E-AB40-477BE0181053}" destId="{A33CB93A-6A30-4B3C-96AE-300D5AA0F523}" srcOrd="0" destOrd="0" presId="urn:microsoft.com/office/officeart/2005/8/layout/orgChart1"/>
    <dgm:cxn modelId="{2AA94052-543F-4E06-A399-5FBFB52B4D1E}" type="presParOf" srcId="{EA9C6B75-422B-466E-AB40-477BE0181053}" destId="{5D95D9CE-339B-4921-80D9-E34AB036163B}" srcOrd="1" destOrd="0" presId="urn:microsoft.com/office/officeart/2005/8/layout/orgChart1"/>
    <dgm:cxn modelId="{5A761605-5E26-411C-84C9-4406A74A62AC}" type="presParOf" srcId="{65222397-F5B0-45F3-ADEB-339994227CA5}" destId="{7011C85C-DF1F-4CC0-B0C0-0FA2859A7949}" srcOrd="1" destOrd="0" presId="urn:microsoft.com/office/officeart/2005/8/layout/orgChart1"/>
    <dgm:cxn modelId="{38EF8D39-0668-48A0-A587-61FDF00832CA}" type="presParOf" srcId="{65222397-F5B0-45F3-ADEB-339994227CA5}" destId="{DFBDBC20-BFE2-49EB-8100-18C1907438BF}" srcOrd="2" destOrd="0" presId="urn:microsoft.com/office/officeart/2005/8/layout/orgChart1"/>
    <dgm:cxn modelId="{1706A6F7-C243-4D01-8EC0-27F48FDFEE33}" type="presParOf" srcId="{7F263438-592B-4814-AB8F-16748E6006E3}" destId="{D027BD5D-05C4-4A69-8FCC-BB4F383931C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6C8E07-236D-41F9-AB0B-9B9C7CBA0295}">
      <dsp:nvSpPr>
        <dsp:cNvPr id="0" name=""/>
        <dsp:cNvSpPr/>
      </dsp:nvSpPr>
      <dsp:spPr>
        <a:xfrm>
          <a:off x="0" y="429008"/>
          <a:ext cx="6096000" cy="680400"/>
        </a:xfrm>
        <a:prstGeom prst="rect">
          <a:avLst/>
        </a:prstGeom>
        <a:no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0CDFC9C-C65C-4932-BFF2-3343BEF5BD51}">
      <dsp:nvSpPr>
        <dsp:cNvPr id="0" name=""/>
        <dsp:cNvSpPr/>
      </dsp:nvSpPr>
      <dsp:spPr>
        <a:xfrm>
          <a:off x="304800" y="30488"/>
          <a:ext cx="4267200" cy="797040"/>
        </a:xfrm>
        <a:prstGeom prst="roundRect">
          <a:avLst/>
        </a:prstGeom>
        <a:solidFill>
          <a:schemeClr val="accent3"/>
        </a:solidFill>
        <a:ln w="25400" cap="flat" cmpd="sng" algn="ctr">
          <a:solidFill>
            <a:schemeClr val="bg1">
              <a:lumMod val="2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tx1"/>
              </a:solidFill>
              <a:latin typeface="Arial" pitchFamily="34" charset="0"/>
              <a:ea typeface="+mn-ea"/>
              <a:cs typeface="Akhbar MT" pitchFamily="2" charset="-78"/>
            </a:rPr>
            <a:t>1-</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أسئلة</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تعتمد</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على</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معلومات</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وحقائق</a:t>
          </a:r>
          <a:endParaRPr lang="ar-SA" sz="2400" b="1" kern="1200" dirty="0">
            <a:solidFill>
              <a:schemeClr val="tx1"/>
            </a:solidFill>
            <a:latin typeface="Arial" pitchFamily="34" charset="0"/>
            <a:ea typeface="+mn-ea"/>
            <a:cs typeface="Akhbar MT" pitchFamily="2" charset="-78"/>
          </a:endParaRPr>
        </a:p>
      </dsp:txBody>
      <dsp:txXfrm>
        <a:off x="343708" y="69396"/>
        <a:ext cx="4189384" cy="719224"/>
      </dsp:txXfrm>
    </dsp:sp>
    <dsp:sp modelId="{EC271974-CAD8-4CA7-992F-49725957D7CE}">
      <dsp:nvSpPr>
        <dsp:cNvPr id="0" name=""/>
        <dsp:cNvSpPr/>
      </dsp:nvSpPr>
      <dsp:spPr>
        <a:xfrm>
          <a:off x="0" y="1653728"/>
          <a:ext cx="6096000" cy="680400"/>
        </a:xfrm>
        <a:prstGeom prst="rect">
          <a:avLst/>
        </a:prstGeom>
        <a:no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76DB032-9C1B-4323-80B8-8AB366F79FC8}">
      <dsp:nvSpPr>
        <dsp:cNvPr id="0" name=""/>
        <dsp:cNvSpPr/>
      </dsp:nvSpPr>
      <dsp:spPr>
        <a:xfrm>
          <a:off x="304800" y="1255208"/>
          <a:ext cx="4267200" cy="797040"/>
        </a:xfrm>
        <a:prstGeom prst="roundRect">
          <a:avLst/>
        </a:prstGeom>
        <a:solidFill>
          <a:schemeClr val="accent3"/>
        </a:solidFill>
        <a:ln w="25400" cap="flat" cmpd="sng" algn="ctr">
          <a:solidFill>
            <a:schemeClr val="bg1">
              <a:lumMod val="2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tx1"/>
              </a:solidFill>
              <a:latin typeface="Arial" pitchFamily="34" charset="0"/>
              <a:ea typeface="+mn-ea"/>
              <a:cs typeface="Akhbar MT" pitchFamily="2" charset="-78"/>
            </a:rPr>
            <a:t>2-</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أسئلة تعتمد على</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المفاهيم</a:t>
          </a:r>
          <a:endParaRPr lang="ar-SA" sz="2400" b="1" kern="1200" dirty="0">
            <a:solidFill>
              <a:schemeClr val="tx1"/>
            </a:solidFill>
            <a:latin typeface="Arial" pitchFamily="34" charset="0"/>
            <a:ea typeface="+mn-ea"/>
            <a:cs typeface="Akhbar MT" pitchFamily="2" charset="-78"/>
          </a:endParaRPr>
        </a:p>
      </dsp:txBody>
      <dsp:txXfrm>
        <a:off x="343708" y="1294116"/>
        <a:ext cx="4189384" cy="719224"/>
      </dsp:txXfrm>
    </dsp:sp>
    <dsp:sp modelId="{76115137-716A-4F71-8257-508D15C0ED70}">
      <dsp:nvSpPr>
        <dsp:cNvPr id="0" name=""/>
        <dsp:cNvSpPr/>
      </dsp:nvSpPr>
      <dsp:spPr>
        <a:xfrm>
          <a:off x="0" y="2878449"/>
          <a:ext cx="6096000" cy="680400"/>
        </a:xfrm>
        <a:prstGeom prst="rect">
          <a:avLst/>
        </a:prstGeom>
        <a:no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D031B0-8609-40ED-986C-7FE074C6C835}">
      <dsp:nvSpPr>
        <dsp:cNvPr id="0" name=""/>
        <dsp:cNvSpPr/>
      </dsp:nvSpPr>
      <dsp:spPr>
        <a:xfrm>
          <a:off x="304800" y="2479929"/>
          <a:ext cx="4267200" cy="797040"/>
        </a:xfrm>
        <a:prstGeom prst="roundRect">
          <a:avLst/>
        </a:prstGeom>
        <a:solidFill>
          <a:schemeClr val="accent3"/>
        </a:solidFill>
        <a:ln w="25400" cap="flat" cmpd="sng" algn="ctr">
          <a:solidFill>
            <a:schemeClr val="bg1">
              <a:lumMod val="2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tx1"/>
              </a:solidFill>
              <a:latin typeface="Arial" pitchFamily="34" charset="0"/>
              <a:ea typeface="+mn-ea"/>
              <a:cs typeface="Akhbar MT" pitchFamily="2" charset="-78"/>
            </a:rPr>
            <a:t>3-</a:t>
          </a:r>
          <a:r>
            <a:rPr lang="ar-SA" sz="2700" kern="1200" dirty="0" smtClean="0">
              <a:solidFill>
                <a:schemeClr val="tx1"/>
              </a:solidFill>
            </a:rPr>
            <a:t> </a:t>
          </a:r>
          <a:r>
            <a:rPr lang="ar-SA" sz="2400" b="1" kern="1200" dirty="0" smtClean="0">
              <a:solidFill>
                <a:schemeClr val="tx1"/>
              </a:solidFill>
              <a:latin typeface="Arial" pitchFamily="34" charset="0"/>
              <a:ea typeface="+mn-ea"/>
              <a:cs typeface="Akhbar MT" pitchFamily="2" charset="-78"/>
            </a:rPr>
            <a:t>أسئلة</a:t>
          </a:r>
          <a:r>
            <a:rPr lang="ar-SA" sz="2700" kern="1200" dirty="0" smtClean="0">
              <a:solidFill>
                <a:schemeClr val="tx1"/>
              </a:solidFill>
            </a:rPr>
            <a:t> </a:t>
          </a:r>
          <a:r>
            <a:rPr lang="ar-SA" sz="2400" b="1" kern="1200" dirty="0" err="1" smtClean="0">
              <a:solidFill>
                <a:schemeClr val="tx1"/>
              </a:solidFill>
              <a:latin typeface="Arial" pitchFamily="34" charset="0"/>
              <a:ea typeface="+mn-ea"/>
              <a:cs typeface="Akhbar MT" pitchFamily="2" charset="-78"/>
            </a:rPr>
            <a:t>تقيمية</a:t>
          </a:r>
          <a:endParaRPr lang="ar-SA" sz="2400" b="1" kern="1200" dirty="0">
            <a:solidFill>
              <a:schemeClr val="tx1"/>
            </a:solidFill>
            <a:latin typeface="Arial" pitchFamily="34" charset="0"/>
            <a:ea typeface="+mn-ea"/>
            <a:cs typeface="Akhbar MT" pitchFamily="2" charset="-78"/>
          </a:endParaRPr>
        </a:p>
      </dsp:txBody>
      <dsp:txXfrm>
        <a:off x="343708" y="2518837"/>
        <a:ext cx="4189384" cy="7192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9D33A2-ED89-4FD4-AB78-AAC80B88CF97}">
      <dsp:nvSpPr>
        <dsp:cNvPr id="0" name=""/>
        <dsp:cNvSpPr/>
      </dsp:nvSpPr>
      <dsp:spPr>
        <a:xfrm>
          <a:off x="4457551" y="2264521"/>
          <a:ext cx="738336" cy="351380"/>
        </a:xfrm>
        <a:custGeom>
          <a:avLst/>
          <a:gdLst/>
          <a:ahLst/>
          <a:cxnLst/>
          <a:rect l="0" t="0" r="0" b="0"/>
          <a:pathLst>
            <a:path>
              <a:moveTo>
                <a:pt x="0" y="0"/>
              </a:moveTo>
              <a:lnTo>
                <a:pt x="0" y="239455"/>
              </a:lnTo>
              <a:lnTo>
                <a:pt x="738336" y="239455"/>
              </a:lnTo>
              <a:lnTo>
                <a:pt x="738336" y="35138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6C37FE-AAB8-4596-AEE7-A84A9762A875}">
      <dsp:nvSpPr>
        <dsp:cNvPr id="0" name=""/>
        <dsp:cNvSpPr/>
      </dsp:nvSpPr>
      <dsp:spPr>
        <a:xfrm>
          <a:off x="3559589" y="2264521"/>
          <a:ext cx="897961" cy="351380"/>
        </a:xfrm>
        <a:custGeom>
          <a:avLst/>
          <a:gdLst/>
          <a:ahLst/>
          <a:cxnLst/>
          <a:rect l="0" t="0" r="0" b="0"/>
          <a:pathLst>
            <a:path>
              <a:moveTo>
                <a:pt x="897961" y="0"/>
              </a:moveTo>
              <a:lnTo>
                <a:pt x="897961" y="239455"/>
              </a:lnTo>
              <a:lnTo>
                <a:pt x="0" y="239455"/>
              </a:lnTo>
              <a:lnTo>
                <a:pt x="0" y="35138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DC2CEE-ED1D-4E50-BD10-D5978AC57945}">
      <dsp:nvSpPr>
        <dsp:cNvPr id="0" name=""/>
        <dsp:cNvSpPr/>
      </dsp:nvSpPr>
      <dsp:spPr>
        <a:xfrm>
          <a:off x="2914500" y="1145941"/>
          <a:ext cx="1543050" cy="351380"/>
        </a:xfrm>
        <a:custGeom>
          <a:avLst/>
          <a:gdLst/>
          <a:ahLst/>
          <a:cxnLst/>
          <a:rect l="0" t="0" r="0" b="0"/>
          <a:pathLst>
            <a:path>
              <a:moveTo>
                <a:pt x="0" y="0"/>
              </a:moveTo>
              <a:lnTo>
                <a:pt x="0" y="239455"/>
              </a:lnTo>
              <a:lnTo>
                <a:pt x="1543050" y="239455"/>
              </a:lnTo>
              <a:lnTo>
                <a:pt x="1543050" y="3513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E69342-351D-4C9A-AC1D-DBE93D79A6DA}">
      <dsp:nvSpPr>
        <dsp:cNvPr id="0" name=""/>
        <dsp:cNvSpPr/>
      </dsp:nvSpPr>
      <dsp:spPr>
        <a:xfrm>
          <a:off x="1344580" y="2264521"/>
          <a:ext cx="738336" cy="351380"/>
        </a:xfrm>
        <a:custGeom>
          <a:avLst/>
          <a:gdLst/>
          <a:ahLst/>
          <a:cxnLst/>
          <a:rect l="0" t="0" r="0" b="0"/>
          <a:pathLst>
            <a:path>
              <a:moveTo>
                <a:pt x="0" y="0"/>
              </a:moveTo>
              <a:lnTo>
                <a:pt x="0" y="239455"/>
              </a:lnTo>
              <a:lnTo>
                <a:pt x="738336" y="239455"/>
              </a:lnTo>
              <a:lnTo>
                <a:pt x="738336" y="35138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33C4E5-B1BD-4FD5-8A53-F56A9809239F}">
      <dsp:nvSpPr>
        <dsp:cNvPr id="0" name=""/>
        <dsp:cNvSpPr/>
      </dsp:nvSpPr>
      <dsp:spPr>
        <a:xfrm>
          <a:off x="606243" y="2264521"/>
          <a:ext cx="738336" cy="351380"/>
        </a:xfrm>
        <a:custGeom>
          <a:avLst/>
          <a:gdLst/>
          <a:ahLst/>
          <a:cxnLst/>
          <a:rect l="0" t="0" r="0" b="0"/>
          <a:pathLst>
            <a:path>
              <a:moveTo>
                <a:pt x="738336" y="0"/>
              </a:moveTo>
              <a:lnTo>
                <a:pt x="738336" y="239455"/>
              </a:lnTo>
              <a:lnTo>
                <a:pt x="0" y="239455"/>
              </a:lnTo>
              <a:lnTo>
                <a:pt x="0" y="35138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AE9D86-EF6F-4C36-A0BF-B1740B4C6E76}">
      <dsp:nvSpPr>
        <dsp:cNvPr id="0" name=""/>
        <dsp:cNvSpPr/>
      </dsp:nvSpPr>
      <dsp:spPr>
        <a:xfrm>
          <a:off x="1344580" y="1145941"/>
          <a:ext cx="1569920" cy="351380"/>
        </a:xfrm>
        <a:custGeom>
          <a:avLst/>
          <a:gdLst/>
          <a:ahLst/>
          <a:cxnLst/>
          <a:rect l="0" t="0" r="0" b="0"/>
          <a:pathLst>
            <a:path>
              <a:moveTo>
                <a:pt x="1569920" y="0"/>
              </a:moveTo>
              <a:lnTo>
                <a:pt x="1569920" y="239455"/>
              </a:lnTo>
              <a:lnTo>
                <a:pt x="0" y="239455"/>
              </a:lnTo>
              <a:lnTo>
                <a:pt x="0" y="3513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78CF67-2C6E-417D-8C0D-B21B8C106A86}">
      <dsp:nvSpPr>
        <dsp:cNvPr id="0" name=""/>
        <dsp:cNvSpPr/>
      </dsp:nvSpPr>
      <dsp:spPr>
        <a:xfrm>
          <a:off x="1354701" y="378743"/>
          <a:ext cx="3119598" cy="7671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6BA8B5-B86D-4192-BBF9-0C8B8FC85FFE}">
      <dsp:nvSpPr>
        <dsp:cNvPr id="0" name=""/>
        <dsp:cNvSpPr/>
      </dsp:nvSpPr>
      <dsp:spPr>
        <a:xfrm>
          <a:off x="1488944" y="506274"/>
          <a:ext cx="3119598" cy="76719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kern="1200" dirty="0" smtClean="0">
              <a:solidFill>
                <a:schemeClr val="accent6">
                  <a:lumMod val="75000"/>
                </a:schemeClr>
              </a:solidFill>
              <a:cs typeface="Led Italic Font" pitchFamily="2" charset="-78"/>
            </a:rPr>
            <a:t>أنواع الأسئلة</a:t>
          </a:r>
          <a:endParaRPr lang="ar-SA" sz="2400" kern="1200" dirty="0">
            <a:solidFill>
              <a:schemeClr val="accent6">
                <a:lumMod val="75000"/>
              </a:schemeClr>
            </a:solidFill>
            <a:cs typeface="Led Italic Font" pitchFamily="2" charset="-78"/>
          </a:endParaRPr>
        </a:p>
      </dsp:txBody>
      <dsp:txXfrm>
        <a:off x="1511414" y="528744"/>
        <a:ext cx="3074658" cy="722258"/>
      </dsp:txXfrm>
    </dsp:sp>
    <dsp:sp modelId="{473D28F8-BB74-4462-97D6-93344C5F4D3D}">
      <dsp:nvSpPr>
        <dsp:cNvPr id="0" name=""/>
        <dsp:cNvSpPr/>
      </dsp:nvSpPr>
      <dsp:spPr>
        <a:xfrm>
          <a:off x="241995" y="1497322"/>
          <a:ext cx="2205170" cy="7671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F46DB1-F881-41DB-95E5-A8E54BF6EC24}">
      <dsp:nvSpPr>
        <dsp:cNvPr id="0" name=""/>
        <dsp:cNvSpPr/>
      </dsp:nvSpPr>
      <dsp:spPr>
        <a:xfrm>
          <a:off x="376238" y="1624853"/>
          <a:ext cx="2205170" cy="76719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rtl="1">
            <a:lnSpc>
              <a:spcPct val="90000"/>
            </a:lnSpc>
            <a:spcBef>
              <a:spcPct val="0"/>
            </a:spcBef>
            <a:spcAft>
              <a:spcPct val="35000"/>
            </a:spcAft>
          </a:pPr>
          <a:r>
            <a:rPr lang="ar-SA" sz="2500" kern="1200" dirty="0" smtClean="0"/>
            <a:t>2- </a:t>
          </a:r>
          <a:r>
            <a:rPr lang="ar-SA" sz="2500" kern="1200" dirty="0" err="1" smtClean="0">
              <a:cs typeface="Led Italic Font" pitchFamily="2" charset="-78"/>
            </a:rPr>
            <a:t>مطلقة</a:t>
          </a:r>
          <a:r>
            <a:rPr lang="ar-SA" sz="2500" kern="1200" dirty="0" err="1" smtClean="0"/>
            <a:t> </a:t>
          </a:r>
          <a:r>
            <a:rPr lang="ar-SA" sz="2500" kern="1200" dirty="0" smtClean="0"/>
            <a:t>(</a:t>
          </a:r>
          <a:r>
            <a:rPr lang="ar-SA" sz="2500" kern="1200" dirty="0" smtClean="0">
              <a:cs typeface="Led Italic Font" pitchFamily="2" charset="-78"/>
            </a:rPr>
            <a:t>عريضة</a:t>
          </a:r>
          <a:r>
            <a:rPr lang="ar-SA" sz="2500" kern="1200" dirty="0" err="1" smtClean="0"/>
            <a:t>)</a:t>
          </a:r>
          <a:endParaRPr lang="ar-SA" sz="2500" kern="1200" dirty="0"/>
        </a:p>
      </dsp:txBody>
      <dsp:txXfrm>
        <a:off x="398708" y="1647323"/>
        <a:ext cx="2160230" cy="722258"/>
      </dsp:txXfrm>
    </dsp:sp>
    <dsp:sp modelId="{129E75C9-DBB7-4807-B934-F02FF3E1C8FB}">
      <dsp:nvSpPr>
        <dsp:cNvPr id="0" name=""/>
        <dsp:cNvSpPr/>
      </dsp:nvSpPr>
      <dsp:spPr>
        <a:xfrm>
          <a:off x="2150" y="2615902"/>
          <a:ext cx="1208186" cy="7671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DD38E2-BF38-42DB-BC84-F25E4FE3B172}">
      <dsp:nvSpPr>
        <dsp:cNvPr id="0" name=""/>
        <dsp:cNvSpPr/>
      </dsp:nvSpPr>
      <dsp:spPr>
        <a:xfrm>
          <a:off x="136393" y="2743433"/>
          <a:ext cx="1208186" cy="76719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1">
            <a:lnSpc>
              <a:spcPct val="90000"/>
            </a:lnSpc>
            <a:spcBef>
              <a:spcPct val="0"/>
            </a:spcBef>
            <a:spcAft>
              <a:spcPct val="35000"/>
            </a:spcAft>
          </a:pPr>
          <a:r>
            <a:rPr lang="ar-SA" sz="1400" kern="1200" dirty="0" err="1" smtClean="0">
              <a:cs typeface="Led Italic Font" pitchFamily="2" charset="-78"/>
            </a:rPr>
            <a:t>تقيمية</a:t>
          </a:r>
          <a:endParaRPr lang="ar-SA" sz="1400" kern="1200" dirty="0">
            <a:cs typeface="Led Italic Font" pitchFamily="2" charset="-78"/>
          </a:endParaRPr>
        </a:p>
      </dsp:txBody>
      <dsp:txXfrm>
        <a:off x="158863" y="2765903"/>
        <a:ext cx="1163246" cy="722258"/>
      </dsp:txXfrm>
    </dsp:sp>
    <dsp:sp modelId="{648E9659-8F4C-4654-B2E7-91C34BAF9C76}">
      <dsp:nvSpPr>
        <dsp:cNvPr id="0" name=""/>
        <dsp:cNvSpPr/>
      </dsp:nvSpPr>
      <dsp:spPr>
        <a:xfrm>
          <a:off x="1478823" y="2615902"/>
          <a:ext cx="1208186" cy="7671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2C947A-2CBE-4D5D-BE8D-A8D1C07A528F}">
      <dsp:nvSpPr>
        <dsp:cNvPr id="0" name=""/>
        <dsp:cNvSpPr/>
      </dsp:nvSpPr>
      <dsp:spPr>
        <a:xfrm>
          <a:off x="1613066" y="2743433"/>
          <a:ext cx="1208186" cy="76719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1">
            <a:lnSpc>
              <a:spcPct val="90000"/>
            </a:lnSpc>
            <a:spcBef>
              <a:spcPct val="0"/>
            </a:spcBef>
            <a:spcAft>
              <a:spcPct val="35000"/>
            </a:spcAft>
          </a:pPr>
          <a:r>
            <a:rPr lang="ar-SA" sz="1400" kern="1200" dirty="0" err="1" smtClean="0">
              <a:cs typeface="Led Italic Font" pitchFamily="2" charset="-78"/>
            </a:rPr>
            <a:t>انفراجية</a:t>
          </a:r>
          <a:endParaRPr lang="ar-SA" sz="1400" kern="1200" dirty="0">
            <a:cs typeface="Led Italic Font" pitchFamily="2" charset="-78"/>
          </a:endParaRPr>
        </a:p>
      </dsp:txBody>
      <dsp:txXfrm>
        <a:off x="1635536" y="2765903"/>
        <a:ext cx="1163246" cy="722258"/>
      </dsp:txXfrm>
    </dsp:sp>
    <dsp:sp modelId="{BB4BE0EC-F37A-47C0-AA3B-A57C09508459}">
      <dsp:nvSpPr>
        <dsp:cNvPr id="0" name=""/>
        <dsp:cNvSpPr/>
      </dsp:nvSpPr>
      <dsp:spPr>
        <a:xfrm>
          <a:off x="3328095" y="1497322"/>
          <a:ext cx="2258910" cy="7671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F8FA46-7675-4079-9F46-DBB36F42DBE1}">
      <dsp:nvSpPr>
        <dsp:cNvPr id="0" name=""/>
        <dsp:cNvSpPr/>
      </dsp:nvSpPr>
      <dsp:spPr>
        <a:xfrm>
          <a:off x="3462338" y="1624853"/>
          <a:ext cx="2258910" cy="76719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rtl="1">
            <a:lnSpc>
              <a:spcPct val="90000"/>
            </a:lnSpc>
            <a:spcBef>
              <a:spcPct val="0"/>
            </a:spcBef>
            <a:spcAft>
              <a:spcPct val="35000"/>
            </a:spcAft>
          </a:pPr>
          <a:r>
            <a:rPr lang="ar-SA" sz="2500" kern="1200" dirty="0" smtClean="0"/>
            <a:t>1- </a:t>
          </a:r>
          <a:r>
            <a:rPr lang="ar-SA" sz="2500" kern="1200" dirty="0" err="1" smtClean="0">
              <a:cs typeface="Led Italic Font" pitchFamily="2" charset="-78"/>
            </a:rPr>
            <a:t>محدودة</a:t>
          </a:r>
          <a:r>
            <a:rPr lang="ar-SA" sz="2500" kern="1200" dirty="0" err="1" smtClean="0"/>
            <a:t> </a:t>
          </a:r>
          <a:r>
            <a:rPr lang="ar-SA" sz="2500" kern="1200" dirty="0" smtClean="0"/>
            <a:t>(</a:t>
          </a:r>
          <a:r>
            <a:rPr lang="ar-SA" sz="2500" kern="1200" dirty="0" smtClean="0">
              <a:cs typeface="Led Italic Font" pitchFamily="2" charset="-78"/>
            </a:rPr>
            <a:t>ضيقة</a:t>
          </a:r>
          <a:r>
            <a:rPr lang="ar-SA" sz="2500" kern="1200" dirty="0" err="1" smtClean="0"/>
            <a:t>)</a:t>
          </a:r>
          <a:endParaRPr lang="ar-SA" sz="2500" kern="1200" dirty="0"/>
        </a:p>
      </dsp:txBody>
      <dsp:txXfrm>
        <a:off x="3484808" y="1647323"/>
        <a:ext cx="2213970" cy="722258"/>
      </dsp:txXfrm>
    </dsp:sp>
    <dsp:sp modelId="{CC2BA95C-D5AF-498E-8231-30D771BA9BDE}">
      <dsp:nvSpPr>
        <dsp:cNvPr id="0" name=""/>
        <dsp:cNvSpPr/>
      </dsp:nvSpPr>
      <dsp:spPr>
        <a:xfrm>
          <a:off x="2955495" y="2615902"/>
          <a:ext cx="1208186" cy="7671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D67E96-4CF5-4F6B-9159-72CE8DEBD252}">
      <dsp:nvSpPr>
        <dsp:cNvPr id="0" name=""/>
        <dsp:cNvSpPr/>
      </dsp:nvSpPr>
      <dsp:spPr>
        <a:xfrm>
          <a:off x="3089738" y="2743433"/>
          <a:ext cx="1208186" cy="76719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1">
            <a:lnSpc>
              <a:spcPct val="90000"/>
            </a:lnSpc>
            <a:spcBef>
              <a:spcPct val="0"/>
            </a:spcBef>
            <a:spcAft>
              <a:spcPct val="35000"/>
            </a:spcAft>
          </a:pPr>
          <a:r>
            <a:rPr lang="ar-SA" sz="1400" kern="1200" dirty="0" err="1" smtClean="0">
              <a:cs typeface="Led Italic Font" pitchFamily="2" charset="-78"/>
            </a:rPr>
            <a:t>تقاربية</a:t>
          </a:r>
          <a:endParaRPr lang="ar-SA" sz="1800" kern="1200" dirty="0">
            <a:cs typeface="Led Italic Font" pitchFamily="2" charset="-78"/>
          </a:endParaRPr>
        </a:p>
      </dsp:txBody>
      <dsp:txXfrm>
        <a:off x="3112208" y="2765903"/>
        <a:ext cx="1163246" cy="722258"/>
      </dsp:txXfrm>
    </dsp:sp>
    <dsp:sp modelId="{3F0E7154-8EF2-4A16-9BFF-176770BC46D3}">
      <dsp:nvSpPr>
        <dsp:cNvPr id="0" name=""/>
        <dsp:cNvSpPr/>
      </dsp:nvSpPr>
      <dsp:spPr>
        <a:xfrm>
          <a:off x="4432168" y="2615902"/>
          <a:ext cx="1527437" cy="7671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599CD2-1B21-4FC0-996E-7FA7F786F5C3}">
      <dsp:nvSpPr>
        <dsp:cNvPr id="0" name=""/>
        <dsp:cNvSpPr/>
      </dsp:nvSpPr>
      <dsp:spPr>
        <a:xfrm>
          <a:off x="4566411" y="2743433"/>
          <a:ext cx="1527437" cy="76719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ar-SA" sz="1200" kern="1200" dirty="0" err="1" smtClean="0">
              <a:cs typeface="Led Italic Font" pitchFamily="2" charset="-78"/>
            </a:rPr>
            <a:t>عقلية</a:t>
          </a:r>
          <a:r>
            <a:rPr lang="ar-SA" sz="1200" kern="1200" dirty="0" err="1" smtClean="0"/>
            <a:t> </a:t>
          </a:r>
          <a:r>
            <a:rPr lang="ar-SA" sz="1200" kern="1200" dirty="0" smtClean="0"/>
            <a:t>- </a:t>
          </a:r>
          <a:r>
            <a:rPr lang="ar-SA" sz="1200" kern="1200" dirty="0" smtClean="0">
              <a:cs typeface="Led Italic Font" pitchFamily="2" charset="-78"/>
            </a:rPr>
            <a:t>تذكرية</a:t>
          </a:r>
          <a:endParaRPr lang="ar-SA" sz="1200" kern="1200" dirty="0">
            <a:cs typeface="Led Italic Font" pitchFamily="2" charset="-78"/>
          </a:endParaRPr>
        </a:p>
      </dsp:txBody>
      <dsp:txXfrm>
        <a:off x="4588881" y="2765903"/>
        <a:ext cx="1482497" cy="7222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680B1A-7F7C-408A-A051-FE44F8BFAED0}">
      <dsp:nvSpPr>
        <dsp:cNvPr id="0" name=""/>
        <dsp:cNvSpPr/>
      </dsp:nvSpPr>
      <dsp:spPr>
        <a:xfrm>
          <a:off x="2850356" y="851634"/>
          <a:ext cx="1315174" cy="357303"/>
        </a:xfrm>
        <a:custGeom>
          <a:avLst/>
          <a:gdLst/>
          <a:ahLst/>
          <a:cxnLst/>
          <a:rect l="0" t="0" r="0" b="0"/>
          <a:pathLst>
            <a:path>
              <a:moveTo>
                <a:pt x="0" y="0"/>
              </a:moveTo>
              <a:lnTo>
                <a:pt x="0" y="178651"/>
              </a:lnTo>
              <a:lnTo>
                <a:pt x="1315174" y="178651"/>
              </a:lnTo>
              <a:lnTo>
                <a:pt x="1315174" y="3573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D49E83-093F-4C8D-95CA-FD8ACA71677A}">
      <dsp:nvSpPr>
        <dsp:cNvPr id="0" name=""/>
        <dsp:cNvSpPr/>
      </dsp:nvSpPr>
      <dsp:spPr>
        <a:xfrm>
          <a:off x="1236024" y="851634"/>
          <a:ext cx="1614331" cy="357303"/>
        </a:xfrm>
        <a:custGeom>
          <a:avLst/>
          <a:gdLst/>
          <a:ahLst/>
          <a:cxnLst/>
          <a:rect l="0" t="0" r="0" b="0"/>
          <a:pathLst>
            <a:path>
              <a:moveTo>
                <a:pt x="1614331" y="0"/>
              </a:moveTo>
              <a:lnTo>
                <a:pt x="1614331" y="178651"/>
              </a:lnTo>
              <a:lnTo>
                <a:pt x="0" y="178651"/>
              </a:lnTo>
              <a:lnTo>
                <a:pt x="0" y="3573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D5A89B-6903-4959-BA7A-65387C1F7E47}">
      <dsp:nvSpPr>
        <dsp:cNvPr id="0" name=""/>
        <dsp:cNvSpPr/>
      </dsp:nvSpPr>
      <dsp:spPr>
        <a:xfrm>
          <a:off x="1640594" y="912"/>
          <a:ext cx="2419523" cy="850722"/>
        </a:xfrm>
        <a:prstGeom prst="rect">
          <a:avLst/>
        </a:prstGeom>
        <a:solidFill>
          <a:schemeClr val="accent3"/>
        </a:solidFill>
        <a:ln w="25400" cap="flat" cmpd="sng" algn="ctr">
          <a:solidFill>
            <a:schemeClr val="bg1">
              <a:lumMod val="2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rtl="1">
            <a:lnSpc>
              <a:spcPct val="90000"/>
            </a:lnSpc>
            <a:spcBef>
              <a:spcPct val="0"/>
            </a:spcBef>
            <a:spcAft>
              <a:spcPct val="35000"/>
            </a:spcAft>
          </a:pPr>
          <a:r>
            <a:rPr lang="ar-SA" sz="3000" kern="1200" dirty="0" smtClean="0">
              <a:solidFill>
                <a:schemeClr val="bg1">
                  <a:lumMod val="25000"/>
                </a:schemeClr>
              </a:solidFill>
            </a:rPr>
            <a:t>أنواع الأسئلة المحدودة الضيقة</a:t>
          </a:r>
          <a:endParaRPr lang="ar-SA" sz="3000" kern="1200" dirty="0">
            <a:solidFill>
              <a:schemeClr val="bg1">
                <a:lumMod val="25000"/>
              </a:schemeClr>
            </a:solidFill>
          </a:endParaRPr>
        </a:p>
      </dsp:txBody>
      <dsp:txXfrm>
        <a:off x="1640594" y="912"/>
        <a:ext cx="2419523" cy="850722"/>
      </dsp:txXfrm>
    </dsp:sp>
    <dsp:sp modelId="{F87B4649-D0B4-4ECD-8010-9FB8B8B82A17}">
      <dsp:nvSpPr>
        <dsp:cNvPr id="0" name=""/>
        <dsp:cNvSpPr/>
      </dsp:nvSpPr>
      <dsp:spPr>
        <a:xfrm>
          <a:off x="99501" y="1208938"/>
          <a:ext cx="2273046" cy="850722"/>
        </a:xfrm>
        <a:prstGeom prst="rect">
          <a:avLst/>
        </a:prstGeom>
        <a:solidFill>
          <a:schemeClr val="accent3"/>
        </a:solidFill>
        <a:ln w="25400" cap="flat" cmpd="sng" algn="ctr">
          <a:solidFill>
            <a:schemeClr val="bg1">
              <a:lumMod val="2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kumimoji="0" lang="ar-SA" sz="2800" b="0" i="0" u="none" strike="noStrike" kern="1200"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2- الأسئلة التقريبية </a:t>
          </a:r>
          <a:endParaRPr lang="ar-SA" sz="2800" kern="1200" dirty="0"/>
        </a:p>
      </dsp:txBody>
      <dsp:txXfrm>
        <a:off x="99501" y="1208938"/>
        <a:ext cx="2273046" cy="850722"/>
      </dsp:txXfrm>
    </dsp:sp>
    <dsp:sp modelId="{A33CB93A-6A30-4B3C-96AE-300D5AA0F523}">
      <dsp:nvSpPr>
        <dsp:cNvPr id="0" name=""/>
        <dsp:cNvSpPr/>
      </dsp:nvSpPr>
      <dsp:spPr>
        <a:xfrm>
          <a:off x="2729851" y="1208938"/>
          <a:ext cx="2871359" cy="850722"/>
        </a:xfrm>
        <a:prstGeom prst="rect">
          <a:avLst/>
        </a:prstGeom>
        <a:solidFill>
          <a:schemeClr val="accent3"/>
        </a:solidFill>
        <a:ln w="25400" cap="flat" cmpd="sng" algn="ctr">
          <a:solidFill>
            <a:schemeClr val="bg1">
              <a:lumMod val="2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kumimoji="0" lang="ar-SA" sz="2800" b="0" i="0" u="none" strike="noStrike" kern="1200"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1- الأسئلة العقلية التذكرية</a:t>
          </a:r>
        </a:p>
      </dsp:txBody>
      <dsp:txXfrm>
        <a:off x="2729851" y="1208938"/>
        <a:ext cx="2871359" cy="8507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680B1A-7F7C-408A-A051-FE44F8BFAED0}">
      <dsp:nvSpPr>
        <dsp:cNvPr id="0" name=""/>
        <dsp:cNvSpPr/>
      </dsp:nvSpPr>
      <dsp:spPr>
        <a:xfrm>
          <a:off x="3036093" y="643634"/>
          <a:ext cx="1048078" cy="270068"/>
        </a:xfrm>
        <a:custGeom>
          <a:avLst/>
          <a:gdLst/>
          <a:ahLst/>
          <a:cxnLst/>
          <a:rect l="0" t="0" r="0" b="0"/>
          <a:pathLst>
            <a:path>
              <a:moveTo>
                <a:pt x="0" y="0"/>
              </a:moveTo>
              <a:lnTo>
                <a:pt x="0" y="135034"/>
              </a:lnTo>
              <a:lnTo>
                <a:pt x="1048078" y="135034"/>
              </a:lnTo>
              <a:lnTo>
                <a:pt x="1048078" y="2700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D49E83-093F-4C8D-95CA-FD8ACA71677A}">
      <dsp:nvSpPr>
        <dsp:cNvPr id="0" name=""/>
        <dsp:cNvSpPr/>
      </dsp:nvSpPr>
      <dsp:spPr>
        <a:xfrm>
          <a:off x="1815898" y="643634"/>
          <a:ext cx="1220195" cy="270068"/>
        </a:xfrm>
        <a:custGeom>
          <a:avLst/>
          <a:gdLst/>
          <a:ahLst/>
          <a:cxnLst/>
          <a:rect l="0" t="0" r="0" b="0"/>
          <a:pathLst>
            <a:path>
              <a:moveTo>
                <a:pt x="1220195" y="0"/>
              </a:moveTo>
              <a:lnTo>
                <a:pt x="1220195" y="135034"/>
              </a:lnTo>
              <a:lnTo>
                <a:pt x="0" y="135034"/>
              </a:lnTo>
              <a:lnTo>
                <a:pt x="0" y="2700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D5A89B-6903-4959-BA7A-65387C1F7E47}">
      <dsp:nvSpPr>
        <dsp:cNvPr id="0" name=""/>
        <dsp:cNvSpPr/>
      </dsp:nvSpPr>
      <dsp:spPr>
        <a:xfrm>
          <a:off x="1243012" y="613"/>
          <a:ext cx="3586162" cy="643020"/>
        </a:xfrm>
        <a:prstGeom prst="rect">
          <a:avLst/>
        </a:prstGeom>
        <a:solidFill>
          <a:schemeClr val="accent3"/>
        </a:solidFill>
        <a:ln w="25400" cap="flat" cmpd="sng" algn="ctr">
          <a:solidFill>
            <a:schemeClr val="bg1">
              <a:lumMod val="2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rtl="1">
            <a:lnSpc>
              <a:spcPct val="90000"/>
            </a:lnSpc>
            <a:spcBef>
              <a:spcPct val="0"/>
            </a:spcBef>
            <a:spcAft>
              <a:spcPct val="35000"/>
            </a:spcAft>
          </a:pPr>
          <a:r>
            <a:rPr lang="ar-SA" sz="2400" kern="1200" dirty="0" smtClean="0">
              <a:solidFill>
                <a:schemeClr val="bg1">
                  <a:lumMod val="25000"/>
                </a:schemeClr>
              </a:solidFill>
            </a:rPr>
            <a:t>أنواع الأسئلة المطلقة </a:t>
          </a:r>
          <a:r>
            <a:rPr lang="ar-SA" sz="2400" kern="1200" dirty="0" err="1" smtClean="0">
              <a:solidFill>
                <a:schemeClr val="bg1">
                  <a:lumMod val="25000"/>
                </a:schemeClr>
              </a:solidFill>
            </a:rPr>
            <a:t>العريضة:</a:t>
          </a:r>
          <a:endParaRPr lang="ar-SA" sz="2400" kern="1200" dirty="0">
            <a:solidFill>
              <a:schemeClr val="bg1">
                <a:lumMod val="25000"/>
              </a:schemeClr>
            </a:solidFill>
          </a:endParaRPr>
        </a:p>
      </dsp:txBody>
      <dsp:txXfrm>
        <a:off x="1243012" y="613"/>
        <a:ext cx="3586162" cy="643020"/>
      </dsp:txXfrm>
    </dsp:sp>
    <dsp:sp modelId="{F87B4649-D0B4-4ECD-8010-9FB8B8B82A17}">
      <dsp:nvSpPr>
        <dsp:cNvPr id="0" name=""/>
        <dsp:cNvSpPr/>
      </dsp:nvSpPr>
      <dsp:spPr>
        <a:xfrm>
          <a:off x="902854" y="913702"/>
          <a:ext cx="1826087" cy="643020"/>
        </a:xfrm>
        <a:prstGeom prst="rect">
          <a:avLst/>
        </a:prstGeom>
        <a:solidFill>
          <a:schemeClr val="accent3"/>
        </a:solidFill>
        <a:ln w="25400" cap="flat" cmpd="sng" algn="ctr">
          <a:solidFill>
            <a:schemeClr val="bg1">
              <a:lumMod val="2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rtl="1">
            <a:lnSpc>
              <a:spcPct val="90000"/>
            </a:lnSpc>
            <a:spcBef>
              <a:spcPct val="0"/>
            </a:spcBef>
            <a:spcAft>
              <a:spcPct val="35000"/>
            </a:spcAft>
          </a:pPr>
          <a:r>
            <a:rPr kumimoji="0" lang="ar-SA" sz="2400" b="0" i="0" u="none" strike="noStrike" kern="1200"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2- الأسئلة </a:t>
          </a:r>
          <a:r>
            <a:rPr kumimoji="0" lang="ar-SA" sz="2400" b="0" i="0" u="none" strike="noStrike" kern="1200" cap="none" normalizeH="0" baseline="0" dirty="0" err="1" smtClean="0">
              <a:ln>
                <a:noFill/>
              </a:ln>
              <a:solidFill>
                <a:srgbClr val="00B050"/>
              </a:solidFill>
              <a:effectLst/>
              <a:latin typeface="Microsoft Sans Serif" pitchFamily="34" charset="0"/>
              <a:ea typeface="Calibri" pitchFamily="34" charset="0"/>
              <a:cs typeface="Microsoft Sans Serif" pitchFamily="34" charset="0"/>
            </a:rPr>
            <a:t>التقيمية</a:t>
          </a:r>
          <a:endParaRPr lang="ar-SA" sz="2400" kern="1200" dirty="0"/>
        </a:p>
      </dsp:txBody>
      <dsp:txXfrm>
        <a:off x="902854" y="913702"/>
        <a:ext cx="1826087" cy="643020"/>
      </dsp:txXfrm>
    </dsp:sp>
    <dsp:sp modelId="{A33CB93A-6A30-4B3C-96AE-300D5AA0F523}">
      <dsp:nvSpPr>
        <dsp:cNvPr id="0" name=""/>
        <dsp:cNvSpPr/>
      </dsp:nvSpPr>
      <dsp:spPr>
        <a:xfrm>
          <a:off x="2999010" y="913702"/>
          <a:ext cx="2170322" cy="643020"/>
        </a:xfrm>
        <a:prstGeom prst="rect">
          <a:avLst/>
        </a:prstGeom>
        <a:solidFill>
          <a:schemeClr val="accent3"/>
        </a:solidFill>
        <a:ln w="25400" cap="flat" cmpd="sng" algn="ctr">
          <a:solidFill>
            <a:schemeClr val="bg1">
              <a:lumMod val="2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rtl="1">
            <a:lnSpc>
              <a:spcPct val="90000"/>
            </a:lnSpc>
            <a:spcBef>
              <a:spcPct val="0"/>
            </a:spcBef>
            <a:spcAft>
              <a:spcPct val="35000"/>
            </a:spcAft>
          </a:pPr>
          <a:r>
            <a:rPr kumimoji="0" lang="ar-SA" sz="2400" b="0" i="0" u="none" strike="noStrike" kern="1200"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1- الأسئلة </a:t>
          </a:r>
          <a:r>
            <a:rPr kumimoji="0" lang="ar-SA" sz="2400" b="0" i="0" u="none" strike="noStrike" kern="1200" cap="none" normalizeH="0" baseline="0" dirty="0" err="1" smtClean="0">
              <a:ln>
                <a:noFill/>
              </a:ln>
              <a:solidFill>
                <a:srgbClr val="00B050"/>
              </a:solidFill>
              <a:effectLst/>
              <a:latin typeface="Microsoft Sans Serif" pitchFamily="34" charset="0"/>
              <a:ea typeface="Calibri" pitchFamily="34" charset="0"/>
              <a:cs typeface="Microsoft Sans Serif" pitchFamily="34" charset="0"/>
            </a:rPr>
            <a:t>الإنفراجية</a:t>
          </a:r>
          <a:endParaRPr kumimoji="0" lang="ar-SA" sz="2400" b="0" i="0" u="none" strike="noStrike" kern="1200" cap="none" normalizeH="0" baseline="0" dirty="0" smtClean="0">
            <a:ln>
              <a:noFill/>
            </a:ln>
            <a:solidFill>
              <a:srgbClr val="00B050"/>
            </a:solidFill>
            <a:effectLst/>
            <a:latin typeface="Microsoft Sans Serif" pitchFamily="34" charset="0"/>
            <a:ea typeface="Calibri" pitchFamily="34" charset="0"/>
            <a:cs typeface="Microsoft Sans Serif" pitchFamily="34" charset="0"/>
          </a:endParaRPr>
        </a:p>
      </dsp:txBody>
      <dsp:txXfrm>
        <a:off x="2999010" y="913702"/>
        <a:ext cx="2170322" cy="64302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A6C98EE-ACB1-4091-B16A-7D55FA4B10B3}" type="slidenum">
              <a:rPr lang="en-US"/>
              <a:pPr/>
              <a:t>‹#›</a:t>
            </a:fld>
            <a:endParaRPr lang="en-US"/>
          </a:p>
        </p:txBody>
      </p:sp>
    </p:spTree>
    <p:extLst>
      <p:ext uri="{BB962C8B-B14F-4D97-AF65-F5344CB8AC3E}">
        <p14:creationId xmlns:p14="http://schemas.microsoft.com/office/powerpoint/2010/main" val="110302423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Arial" pitchFamily="34" charset="0"/>
      </a:defRPr>
    </a:lvl1pPr>
    <a:lvl2pPr marL="457200" algn="l" rtl="0" fontAlgn="base">
      <a:spcBef>
        <a:spcPct val="30000"/>
      </a:spcBef>
      <a:spcAft>
        <a:spcPct val="0"/>
      </a:spcAft>
      <a:defRPr sz="1200" kern="1200">
        <a:solidFill>
          <a:schemeClr val="tx1"/>
        </a:solidFill>
        <a:latin typeface="Arial" pitchFamily="34" charset="0"/>
        <a:ea typeface="+mn-ea"/>
        <a:cs typeface="Arial" pitchFamily="34" charset="0"/>
      </a:defRPr>
    </a:lvl2pPr>
    <a:lvl3pPr marL="914400" algn="l" rtl="0" fontAlgn="base">
      <a:spcBef>
        <a:spcPct val="30000"/>
      </a:spcBef>
      <a:spcAft>
        <a:spcPct val="0"/>
      </a:spcAft>
      <a:defRPr sz="1200" kern="1200">
        <a:solidFill>
          <a:schemeClr val="tx1"/>
        </a:solidFill>
        <a:latin typeface="Arial" pitchFamily="34" charset="0"/>
        <a:ea typeface="+mn-ea"/>
        <a:cs typeface="Arial" pitchFamily="34" charset="0"/>
      </a:defRPr>
    </a:lvl3pPr>
    <a:lvl4pPr marL="1371600" algn="l" rtl="0" fontAlgn="base">
      <a:spcBef>
        <a:spcPct val="30000"/>
      </a:spcBef>
      <a:spcAft>
        <a:spcPct val="0"/>
      </a:spcAft>
      <a:defRPr sz="1200" kern="1200">
        <a:solidFill>
          <a:schemeClr val="tx1"/>
        </a:solidFill>
        <a:latin typeface="Arial" pitchFamily="34" charset="0"/>
        <a:ea typeface="+mn-ea"/>
        <a:cs typeface="Arial" pitchFamily="34" charset="0"/>
      </a:defRPr>
    </a:lvl4pPr>
    <a:lvl5pPr marL="1828800" algn="l" rtl="0" fontAlgn="base">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2.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r>
              <a:rPr lang="ar-SA" smtClean="0"/>
              <a:t>انقر لتحرير نمط العنوان الرئيسي</a:t>
            </a:r>
            <a:endParaRPr lang="en-US"/>
          </a:p>
        </p:txBody>
      </p:sp>
      <p:sp>
        <p:nvSpPr>
          <p:cNvPr id="22531"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r>
              <a:rPr lang="ar-SA" smtClean="0"/>
              <a:t>انقر لتحرير نمط العنوان الثانوي الرئيسي</a:t>
            </a:r>
            <a:endParaRPr lang="en-US"/>
          </a:p>
        </p:txBody>
      </p:sp>
      <p:sp>
        <p:nvSpPr>
          <p:cNvPr id="22532" name="Rectangle 4"/>
          <p:cNvSpPr>
            <a:spLocks noGrp="1" noChangeArrowheads="1"/>
          </p:cNvSpPr>
          <p:nvPr>
            <p:ph type="dt" sz="half" idx="2"/>
          </p:nvPr>
        </p:nvSpPr>
        <p:spPr/>
        <p:txBody>
          <a:bodyPr/>
          <a:lstStyle>
            <a:lvl1pPr>
              <a:defRPr/>
            </a:lvl1pPr>
          </a:lstStyle>
          <a:p>
            <a:endParaRPr lang="en-US"/>
          </a:p>
        </p:txBody>
      </p:sp>
      <p:sp>
        <p:nvSpPr>
          <p:cNvPr id="22533" name="Rectangle 5"/>
          <p:cNvSpPr>
            <a:spLocks noGrp="1" noChangeArrowheads="1"/>
          </p:cNvSpPr>
          <p:nvPr>
            <p:ph type="ftr" sz="quarter" idx="3"/>
          </p:nvPr>
        </p:nvSpPr>
        <p:spPr/>
        <p:txBody>
          <a:bodyPr/>
          <a:lstStyle>
            <a:lvl1pPr>
              <a:defRPr/>
            </a:lvl1pPr>
          </a:lstStyle>
          <a:p>
            <a:endParaRPr lang="en-US"/>
          </a:p>
        </p:txBody>
      </p:sp>
      <p:sp>
        <p:nvSpPr>
          <p:cNvPr id="22534" name="Rectangle 6"/>
          <p:cNvSpPr>
            <a:spLocks noGrp="1" noChangeArrowheads="1"/>
          </p:cNvSpPr>
          <p:nvPr>
            <p:ph type="sldNum" sz="quarter" idx="4"/>
          </p:nvPr>
        </p:nvSpPr>
        <p:spPr/>
        <p:txBody>
          <a:bodyPr/>
          <a:lstStyle>
            <a:lvl1pPr>
              <a:defRPr/>
            </a:lvl1pPr>
          </a:lstStyle>
          <a:p>
            <a:fld id="{24D954C6-7B4D-4FBB-9B50-94EE69D95D5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CF9B3468-9B37-4BFB-9F0C-A602DC117C6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7439025" y="274638"/>
            <a:ext cx="158115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2693988" y="274638"/>
            <a:ext cx="4592637"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41FB2069-2741-4592-9A47-E3515747694C}"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endParaRPr lang="ar-SA"/>
          </a:p>
        </p:txBody>
      </p:sp>
      <p:sp>
        <p:nvSpPr>
          <p:cNvPr id="29699" name="Rectangle 3"/>
          <p:cNvSpPr>
            <a:spLocks noGrp="1" noChangeArrowheads="1"/>
          </p:cNvSpPr>
          <p:nvPr>
            <p:ph type="ctrTitle"/>
            <p:custDataLst>
              <p:tags r:id="rId1"/>
            </p:custDataLst>
          </p:nvPr>
        </p:nvSpPr>
        <p:spPr>
          <a:xfrm>
            <a:off x="455613" y="2130425"/>
            <a:ext cx="7313612" cy="1470025"/>
          </a:xfrm>
        </p:spPr>
        <p:txBody>
          <a:bodyPr/>
          <a:lstStyle>
            <a:lvl1pPr>
              <a:defRPr/>
            </a:lvl1pPr>
          </a:lstStyle>
          <a:p>
            <a:r>
              <a:rPr lang="en-US"/>
              <a:t>Click to edit Master title style</a:t>
            </a:r>
          </a:p>
        </p:txBody>
      </p:sp>
      <p:sp>
        <p:nvSpPr>
          <p:cNvPr id="29700" name="Rectangle 4"/>
          <p:cNvSpPr>
            <a:spLocks noGrp="1" noChangeArrowheads="1"/>
          </p:cNvSpPr>
          <p:nvPr>
            <p:ph type="subTitle" idx="1"/>
            <p:custDataLst>
              <p:tags r:id="rId2"/>
            </p:custDataLst>
          </p:nvPr>
        </p:nvSpPr>
        <p:spPr>
          <a:xfrm>
            <a:off x="455613" y="3886200"/>
            <a:ext cx="7313612" cy="1752600"/>
          </a:xfrm>
        </p:spPr>
        <p:txBody>
          <a:bodyPr/>
          <a:lstStyle>
            <a:lvl1pPr marL="0" indent="0">
              <a:buClr>
                <a:srgbClr val="FFFFFF"/>
              </a:buClr>
              <a:buFontTx/>
              <a:buNone/>
              <a:defRPr/>
            </a:lvl1pPr>
          </a:lstStyle>
          <a:p>
            <a:r>
              <a:rPr lang="en-US"/>
              <a:t>Click to edit Master subtitle style</a:t>
            </a:r>
          </a:p>
        </p:txBody>
      </p:sp>
      <p:sp>
        <p:nvSpPr>
          <p:cNvPr id="29701" name="Rectangle 5"/>
          <p:cNvSpPr>
            <a:spLocks noGrp="1" noChangeArrowheads="1"/>
          </p:cNvSpPr>
          <p:nvPr>
            <p:ph type="dt" sz="half" idx="2"/>
          </p:nvPr>
        </p:nvSpPr>
        <p:spPr/>
        <p:txBody>
          <a:bodyPr/>
          <a:lstStyle>
            <a:lvl1pPr>
              <a:defRPr/>
            </a:lvl1pPr>
          </a:lstStyle>
          <a:p>
            <a:endParaRPr lang="en-US"/>
          </a:p>
        </p:txBody>
      </p:sp>
      <p:sp>
        <p:nvSpPr>
          <p:cNvPr id="29702" name="Rectangle 6"/>
          <p:cNvSpPr>
            <a:spLocks noGrp="1" noChangeArrowheads="1"/>
          </p:cNvSpPr>
          <p:nvPr>
            <p:ph type="ftr" sz="quarter" idx="3"/>
          </p:nvPr>
        </p:nvSpPr>
        <p:spPr/>
        <p:txBody>
          <a:bodyPr/>
          <a:lstStyle>
            <a:lvl1pPr>
              <a:defRPr/>
            </a:lvl1pPr>
          </a:lstStyle>
          <a:p>
            <a:endParaRPr lang="en-US"/>
          </a:p>
        </p:txBody>
      </p:sp>
      <p:sp>
        <p:nvSpPr>
          <p:cNvPr id="29703" name="Rectangle 7"/>
          <p:cNvSpPr>
            <a:spLocks noGrp="1" noChangeArrowheads="1"/>
          </p:cNvSpPr>
          <p:nvPr>
            <p:ph type="sldNum" sz="quarter" idx="4"/>
          </p:nvPr>
        </p:nvSpPr>
        <p:spPr/>
        <p:txBody>
          <a:bodyPr/>
          <a:lstStyle>
            <a:lvl1pPr>
              <a:defRPr/>
            </a:lvl1pPr>
          </a:lstStyle>
          <a:p>
            <a:fld id="{B2EF4E49-32C9-4D61-8ED5-A1FA37DD479B}"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B82402D7-AA90-49D7-BABD-10747DC7897A}"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97F826C4-7F1F-496E-AE08-1E1A7441156D}"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5613" y="1600200"/>
            <a:ext cx="40370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5025" y="1600200"/>
            <a:ext cx="40370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FEEE941D-6C46-4C71-8959-984277F4F28A}"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lvl1pPr>
              <a:defRPr/>
            </a:lvl1pPr>
          </a:lstStyle>
          <a:p>
            <a:endParaRPr lang="en-US"/>
          </a:p>
        </p:txBody>
      </p:sp>
      <p:sp>
        <p:nvSpPr>
          <p:cNvPr id="8" name="عنصر نائب للتذييل 7"/>
          <p:cNvSpPr>
            <a:spLocks noGrp="1"/>
          </p:cNvSpPr>
          <p:nvPr>
            <p:ph type="ftr" sz="quarter" idx="11"/>
          </p:nvPr>
        </p:nvSpPr>
        <p:spPr/>
        <p:txBody>
          <a:bodyPr/>
          <a:lstStyle>
            <a:lvl1pPr>
              <a:defRPr/>
            </a:lvl1pPr>
          </a:lstStyle>
          <a:p>
            <a:endParaRPr lang="en-US"/>
          </a:p>
        </p:txBody>
      </p:sp>
      <p:sp>
        <p:nvSpPr>
          <p:cNvPr id="9" name="عنصر نائب لرقم الشريحة 8"/>
          <p:cNvSpPr>
            <a:spLocks noGrp="1"/>
          </p:cNvSpPr>
          <p:nvPr>
            <p:ph type="sldNum" sz="quarter" idx="12"/>
          </p:nvPr>
        </p:nvSpPr>
        <p:spPr/>
        <p:txBody>
          <a:bodyPr/>
          <a:lstStyle>
            <a:lvl1pPr>
              <a:defRPr/>
            </a:lvl1pPr>
          </a:lstStyle>
          <a:p>
            <a:fld id="{007666F9-D78C-4628-BD91-1439FCC89E9B}"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lvl1pPr>
              <a:defRPr/>
            </a:lvl1pPr>
          </a:lstStyle>
          <a:p>
            <a:endParaRPr lang="en-US"/>
          </a:p>
        </p:txBody>
      </p:sp>
      <p:sp>
        <p:nvSpPr>
          <p:cNvPr id="4" name="عنصر نائب للتذييل 3"/>
          <p:cNvSpPr>
            <a:spLocks noGrp="1"/>
          </p:cNvSpPr>
          <p:nvPr>
            <p:ph type="ftr" sz="quarter" idx="11"/>
          </p:nvPr>
        </p:nvSpPr>
        <p:spPr/>
        <p:txBody>
          <a:bodyPr/>
          <a:lstStyle>
            <a:lvl1pPr>
              <a:defRPr/>
            </a:lvl1pPr>
          </a:lstStyle>
          <a:p>
            <a:endParaRPr lang="en-US"/>
          </a:p>
        </p:txBody>
      </p:sp>
      <p:sp>
        <p:nvSpPr>
          <p:cNvPr id="5" name="عنصر نائب لرقم الشريحة 4"/>
          <p:cNvSpPr>
            <a:spLocks noGrp="1"/>
          </p:cNvSpPr>
          <p:nvPr>
            <p:ph type="sldNum" sz="quarter" idx="12"/>
          </p:nvPr>
        </p:nvSpPr>
        <p:spPr/>
        <p:txBody>
          <a:bodyPr/>
          <a:lstStyle>
            <a:lvl1pPr>
              <a:defRPr/>
            </a:lvl1pPr>
          </a:lstStyle>
          <a:p>
            <a:fld id="{6E7C0F52-1633-4F09-9714-9B9B0127742B}"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endParaRPr lang="en-US"/>
          </a:p>
        </p:txBody>
      </p:sp>
      <p:sp>
        <p:nvSpPr>
          <p:cNvPr id="3" name="عنصر نائب للتذييل 2"/>
          <p:cNvSpPr>
            <a:spLocks noGrp="1"/>
          </p:cNvSpPr>
          <p:nvPr>
            <p:ph type="ftr" sz="quarter" idx="11"/>
          </p:nvPr>
        </p:nvSpPr>
        <p:spPr/>
        <p:txBody>
          <a:bodyPr/>
          <a:lstStyle>
            <a:lvl1pPr>
              <a:defRPr/>
            </a:lvl1pPr>
          </a:lstStyle>
          <a:p>
            <a:endParaRPr lang="en-US"/>
          </a:p>
        </p:txBody>
      </p:sp>
      <p:sp>
        <p:nvSpPr>
          <p:cNvPr id="4" name="عنصر نائب لرقم الشريحة 3"/>
          <p:cNvSpPr>
            <a:spLocks noGrp="1"/>
          </p:cNvSpPr>
          <p:nvPr>
            <p:ph type="sldNum" sz="quarter" idx="12"/>
          </p:nvPr>
        </p:nvSpPr>
        <p:spPr/>
        <p:txBody>
          <a:bodyPr/>
          <a:lstStyle>
            <a:lvl1pPr>
              <a:defRPr/>
            </a:lvl1pPr>
          </a:lstStyle>
          <a:p>
            <a:fld id="{6165DB34-B0D8-43C5-81A4-8D7296724A7C}"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4227F3FC-809A-432F-BF46-99E64B0D15B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A121E122-0C30-4A7F-814D-1721A7D71F64}"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7719DADF-C83D-47E4-89F7-C615256240C5}"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D6031842-24A8-45F5-820C-255FFDB3AAAE}"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6225" y="274638"/>
            <a:ext cx="2055813"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5613" y="274638"/>
            <a:ext cx="6018212"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4C9F5FC1-A83C-40A2-8A6D-FE7B40683EE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7693E10D-87CC-4539-B7E4-BE559AAA9CF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7546A656-086B-4588-A03D-F88DBCF1069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lvl1pPr>
              <a:defRPr/>
            </a:lvl1pPr>
          </a:lstStyle>
          <a:p>
            <a:endParaRPr lang="en-US"/>
          </a:p>
        </p:txBody>
      </p:sp>
      <p:sp>
        <p:nvSpPr>
          <p:cNvPr id="8" name="عنصر نائب للتذييل 7"/>
          <p:cNvSpPr>
            <a:spLocks noGrp="1"/>
          </p:cNvSpPr>
          <p:nvPr>
            <p:ph type="ftr" sz="quarter" idx="11"/>
          </p:nvPr>
        </p:nvSpPr>
        <p:spPr/>
        <p:txBody>
          <a:bodyPr/>
          <a:lstStyle>
            <a:lvl1pPr>
              <a:defRPr/>
            </a:lvl1pPr>
          </a:lstStyle>
          <a:p>
            <a:endParaRPr lang="en-US"/>
          </a:p>
        </p:txBody>
      </p:sp>
      <p:sp>
        <p:nvSpPr>
          <p:cNvPr id="9" name="عنصر نائب لرقم الشريحة 8"/>
          <p:cNvSpPr>
            <a:spLocks noGrp="1"/>
          </p:cNvSpPr>
          <p:nvPr>
            <p:ph type="sldNum" sz="quarter" idx="12"/>
          </p:nvPr>
        </p:nvSpPr>
        <p:spPr/>
        <p:txBody>
          <a:bodyPr/>
          <a:lstStyle>
            <a:lvl1pPr>
              <a:defRPr/>
            </a:lvl1pPr>
          </a:lstStyle>
          <a:p>
            <a:fld id="{65DCC68B-9070-45B5-B83D-41B1A014E10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lvl1pPr>
              <a:defRPr/>
            </a:lvl1pPr>
          </a:lstStyle>
          <a:p>
            <a:endParaRPr lang="en-US"/>
          </a:p>
        </p:txBody>
      </p:sp>
      <p:sp>
        <p:nvSpPr>
          <p:cNvPr id="4" name="عنصر نائب للتذييل 3"/>
          <p:cNvSpPr>
            <a:spLocks noGrp="1"/>
          </p:cNvSpPr>
          <p:nvPr>
            <p:ph type="ftr" sz="quarter" idx="11"/>
          </p:nvPr>
        </p:nvSpPr>
        <p:spPr/>
        <p:txBody>
          <a:bodyPr/>
          <a:lstStyle>
            <a:lvl1pPr>
              <a:defRPr/>
            </a:lvl1pPr>
          </a:lstStyle>
          <a:p>
            <a:endParaRPr lang="en-US"/>
          </a:p>
        </p:txBody>
      </p:sp>
      <p:sp>
        <p:nvSpPr>
          <p:cNvPr id="5" name="عنصر نائب لرقم الشريحة 4"/>
          <p:cNvSpPr>
            <a:spLocks noGrp="1"/>
          </p:cNvSpPr>
          <p:nvPr>
            <p:ph type="sldNum" sz="quarter" idx="12"/>
          </p:nvPr>
        </p:nvSpPr>
        <p:spPr/>
        <p:txBody>
          <a:bodyPr/>
          <a:lstStyle>
            <a:lvl1pPr>
              <a:defRPr/>
            </a:lvl1pPr>
          </a:lstStyle>
          <a:p>
            <a:fld id="{5BCEA46E-0154-499E-9574-EA1F9DADCA8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endParaRPr lang="en-US"/>
          </a:p>
        </p:txBody>
      </p:sp>
      <p:sp>
        <p:nvSpPr>
          <p:cNvPr id="3" name="عنصر نائب للتذييل 2"/>
          <p:cNvSpPr>
            <a:spLocks noGrp="1"/>
          </p:cNvSpPr>
          <p:nvPr>
            <p:ph type="ftr" sz="quarter" idx="11"/>
          </p:nvPr>
        </p:nvSpPr>
        <p:spPr/>
        <p:txBody>
          <a:bodyPr/>
          <a:lstStyle>
            <a:lvl1pPr>
              <a:defRPr/>
            </a:lvl1pPr>
          </a:lstStyle>
          <a:p>
            <a:endParaRPr lang="en-US"/>
          </a:p>
        </p:txBody>
      </p:sp>
      <p:sp>
        <p:nvSpPr>
          <p:cNvPr id="4" name="عنصر نائب لرقم الشريحة 3"/>
          <p:cNvSpPr>
            <a:spLocks noGrp="1"/>
          </p:cNvSpPr>
          <p:nvPr>
            <p:ph type="sldNum" sz="quarter" idx="12"/>
          </p:nvPr>
        </p:nvSpPr>
        <p:spPr/>
        <p:txBody>
          <a:bodyPr/>
          <a:lstStyle>
            <a:lvl1pPr>
              <a:defRPr/>
            </a:lvl1pPr>
          </a:lstStyle>
          <a:p>
            <a:fld id="{E4691197-4EB9-493D-B17C-0E749248F20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7B8DAD1B-8D62-4B88-980C-BA697DE5F2B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الرمز لإضافة صورة</a:t>
            </a:r>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E4456309-5D59-4A20-AB8F-A554EBD9D6A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5.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ar-SA" smtClean="0"/>
              <a:t>انقر لتحرير نمط العنوان الرئيسي</a:t>
            </a:r>
            <a:endParaRPr lang="en-US" smtClean="0"/>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8DE80A1-B4B1-499B-AB03-989EA5CF89F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rtl="1" eaLnBrk="1" fontAlgn="base" hangingPunct="1">
        <a:spcBef>
          <a:spcPct val="0"/>
        </a:spcBef>
        <a:spcAft>
          <a:spcPct val="0"/>
        </a:spcAft>
        <a:buClr>
          <a:schemeClr val="tx1"/>
        </a:buClr>
        <a:defRPr sz="3200">
          <a:solidFill>
            <a:schemeClr val="tx1"/>
          </a:solidFill>
          <a:latin typeface="+mj-lt"/>
          <a:ea typeface="+mj-ea"/>
          <a:cs typeface="+mj-cs"/>
        </a:defRPr>
      </a:lvl1pPr>
      <a:lvl2pPr algn="l" rtl="1" eaLnBrk="1" fontAlgn="base" hangingPunct="1">
        <a:spcBef>
          <a:spcPct val="0"/>
        </a:spcBef>
        <a:spcAft>
          <a:spcPct val="0"/>
        </a:spcAft>
        <a:buClr>
          <a:schemeClr val="tx1"/>
        </a:buClr>
        <a:defRPr sz="3200">
          <a:solidFill>
            <a:schemeClr val="tx1"/>
          </a:solidFill>
          <a:latin typeface="Arial" pitchFamily="34" charset="0"/>
          <a:cs typeface="Arial" pitchFamily="34" charset="0"/>
        </a:defRPr>
      </a:lvl2pPr>
      <a:lvl3pPr algn="l" rtl="1" eaLnBrk="1" fontAlgn="base" hangingPunct="1">
        <a:spcBef>
          <a:spcPct val="0"/>
        </a:spcBef>
        <a:spcAft>
          <a:spcPct val="0"/>
        </a:spcAft>
        <a:buClr>
          <a:schemeClr val="tx1"/>
        </a:buClr>
        <a:defRPr sz="3200">
          <a:solidFill>
            <a:schemeClr val="tx1"/>
          </a:solidFill>
          <a:latin typeface="Arial" pitchFamily="34" charset="0"/>
          <a:cs typeface="Arial" pitchFamily="34" charset="0"/>
        </a:defRPr>
      </a:lvl3pPr>
      <a:lvl4pPr algn="l" rtl="1" eaLnBrk="1" fontAlgn="base" hangingPunct="1">
        <a:spcBef>
          <a:spcPct val="0"/>
        </a:spcBef>
        <a:spcAft>
          <a:spcPct val="0"/>
        </a:spcAft>
        <a:buClr>
          <a:schemeClr val="tx1"/>
        </a:buClr>
        <a:defRPr sz="3200">
          <a:solidFill>
            <a:schemeClr val="tx1"/>
          </a:solidFill>
          <a:latin typeface="Arial" pitchFamily="34" charset="0"/>
          <a:cs typeface="Arial" pitchFamily="34" charset="0"/>
        </a:defRPr>
      </a:lvl4pPr>
      <a:lvl5pPr algn="l" rtl="1" eaLnBrk="1" fontAlgn="base" hangingPunct="1">
        <a:spcBef>
          <a:spcPct val="0"/>
        </a:spcBef>
        <a:spcAft>
          <a:spcPct val="0"/>
        </a:spcAft>
        <a:buClr>
          <a:schemeClr val="tx1"/>
        </a:buClr>
        <a:defRPr sz="3200">
          <a:solidFill>
            <a:schemeClr val="tx1"/>
          </a:solidFill>
          <a:latin typeface="Arial" pitchFamily="34" charset="0"/>
          <a:cs typeface="Arial" pitchFamily="34" charset="0"/>
        </a:defRPr>
      </a:lvl5pPr>
      <a:lvl6pPr marL="457200" algn="l" rtl="1" eaLnBrk="1" fontAlgn="base" hangingPunct="1">
        <a:spcBef>
          <a:spcPct val="0"/>
        </a:spcBef>
        <a:spcAft>
          <a:spcPct val="0"/>
        </a:spcAft>
        <a:buClr>
          <a:schemeClr val="tx1"/>
        </a:buClr>
        <a:defRPr sz="3200">
          <a:solidFill>
            <a:schemeClr val="tx1"/>
          </a:solidFill>
          <a:latin typeface="Arial" pitchFamily="34" charset="0"/>
          <a:cs typeface="Arial" pitchFamily="34" charset="0"/>
        </a:defRPr>
      </a:lvl6pPr>
      <a:lvl7pPr marL="914400" algn="l" rtl="1" eaLnBrk="1" fontAlgn="base" hangingPunct="1">
        <a:spcBef>
          <a:spcPct val="0"/>
        </a:spcBef>
        <a:spcAft>
          <a:spcPct val="0"/>
        </a:spcAft>
        <a:buClr>
          <a:schemeClr val="tx1"/>
        </a:buClr>
        <a:defRPr sz="3200">
          <a:solidFill>
            <a:schemeClr val="tx1"/>
          </a:solidFill>
          <a:latin typeface="Arial" pitchFamily="34" charset="0"/>
          <a:cs typeface="Arial" pitchFamily="34" charset="0"/>
        </a:defRPr>
      </a:lvl7pPr>
      <a:lvl8pPr marL="1371600" algn="l" rtl="1" eaLnBrk="1" fontAlgn="base" hangingPunct="1">
        <a:spcBef>
          <a:spcPct val="0"/>
        </a:spcBef>
        <a:spcAft>
          <a:spcPct val="0"/>
        </a:spcAft>
        <a:buClr>
          <a:schemeClr val="tx1"/>
        </a:buClr>
        <a:defRPr sz="3200">
          <a:solidFill>
            <a:schemeClr val="tx1"/>
          </a:solidFill>
          <a:latin typeface="Arial" pitchFamily="34" charset="0"/>
          <a:cs typeface="Arial" pitchFamily="34" charset="0"/>
        </a:defRPr>
      </a:lvl8pPr>
      <a:lvl9pPr marL="1828800" algn="l" rtl="1" eaLnBrk="1" fontAlgn="base" hangingPunct="1">
        <a:spcBef>
          <a:spcPct val="0"/>
        </a:spcBef>
        <a:spcAft>
          <a:spcPct val="0"/>
        </a:spcAft>
        <a:buClr>
          <a:schemeClr val="tx1"/>
        </a:buClr>
        <a:defRPr sz="3200">
          <a:solidFill>
            <a:schemeClr val="tx1"/>
          </a:solidFill>
          <a:latin typeface="Arial" pitchFamily="34" charset="0"/>
          <a:cs typeface="Arial" pitchFamily="34" charset="0"/>
        </a:defRPr>
      </a:lvl9pPr>
    </p:titleStyle>
    <p:bodyStyle>
      <a:lvl1pPr marL="342900" indent="-342900" algn="r" rtl="1"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r" rtl="1" eaLnBrk="1" fontAlgn="base" hangingPunct="1">
        <a:spcBef>
          <a:spcPct val="20000"/>
        </a:spcBef>
        <a:spcAft>
          <a:spcPct val="0"/>
        </a:spcAft>
        <a:buClr>
          <a:schemeClr val="tx1"/>
        </a:buClr>
        <a:buChar char="•"/>
        <a:defRPr sz="2400">
          <a:solidFill>
            <a:schemeClr val="tx1"/>
          </a:solidFill>
          <a:latin typeface="+mn-lt"/>
          <a:cs typeface="+mn-cs"/>
        </a:defRPr>
      </a:lvl2pPr>
      <a:lvl3pPr marL="1143000" indent="-228600" algn="r" rtl="1" eaLnBrk="1" fontAlgn="base" hangingPunct="1">
        <a:spcBef>
          <a:spcPct val="20000"/>
        </a:spcBef>
        <a:spcAft>
          <a:spcPct val="0"/>
        </a:spcAft>
        <a:buClr>
          <a:schemeClr val="tx1"/>
        </a:buClr>
        <a:buChar char="•"/>
        <a:defRPr sz="2400">
          <a:solidFill>
            <a:schemeClr val="tx1"/>
          </a:solidFill>
          <a:latin typeface="+mn-lt"/>
          <a:cs typeface="+mn-cs"/>
        </a:defRPr>
      </a:lvl3pPr>
      <a:lvl4pPr marL="1600200" indent="-228600" algn="r" rtl="1" eaLnBrk="1" fontAlgn="base" hangingPunct="1">
        <a:spcBef>
          <a:spcPct val="20000"/>
        </a:spcBef>
        <a:spcAft>
          <a:spcPct val="0"/>
        </a:spcAft>
        <a:buClr>
          <a:schemeClr val="tx1"/>
        </a:buClr>
        <a:buChar char="•"/>
        <a:defRPr sz="2400">
          <a:solidFill>
            <a:schemeClr val="tx1"/>
          </a:solidFill>
          <a:latin typeface="+mn-lt"/>
          <a:cs typeface="+mn-cs"/>
        </a:defRPr>
      </a:lvl4pPr>
      <a:lvl5pPr marL="2057400" indent="-228600" algn="r" rtl="1" eaLnBrk="1" fontAlgn="base" hangingPunct="1">
        <a:spcBef>
          <a:spcPct val="20000"/>
        </a:spcBef>
        <a:spcAft>
          <a:spcPct val="0"/>
        </a:spcAft>
        <a:buClr>
          <a:schemeClr val="tx1"/>
        </a:buClr>
        <a:buChar char="•"/>
        <a:defRPr sz="2400">
          <a:solidFill>
            <a:schemeClr val="tx1"/>
          </a:solidFill>
          <a:latin typeface="+mn-lt"/>
          <a:cs typeface="+mn-cs"/>
        </a:defRPr>
      </a:lvl5pPr>
      <a:lvl6pPr marL="2514600" indent="-228600" algn="r" rtl="1" eaLnBrk="1" fontAlgn="base" hangingPunct="1">
        <a:spcBef>
          <a:spcPct val="20000"/>
        </a:spcBef>
        <a:spcAft>
          <a:spcPct val="0"/>
        </a:spcAft>
        <a:buClr>
          <a:schemeClr val="tx1"/>
        </a:buClr>
        <a:buChar char="•"/>
        <a:defRPr sz="2400">
          <a:solidFill>
            <a:schemeClr val="tx1"/>
          </a:solidFill>
          <a:latin typeface="+mn-lt"/>
          <a:cs typeface="+mn-cs"/>
        </a:defRPr>
      </a:lvl6pPr>
      <a:lvl7pPr marL="2971800" indent="-228600" algn="r" rtl="1" eaLnBrk="1" fontAlgn="base" hangingPunct="1">
        <a:spcBef>
          <a:spcPct val="20000"/>
        </a:spcBef>
        <a:spcAft>
          <a:spcPct val="0"/>
        </a:spcAft>
        <a:buClr>
          <a:schemeClr val="tx1"/>
        </a:buClr>
        <a:buChar char="•"/>
        <a:defRPr sz="2400">
          <a:solidFill>
            <a:schemeClr val="tx1"/>
          </a:solidFill>
          <a:latin typeface="+mn-lt"/>
          <a:cs typeface="+mn-cs"/>
        </a:defRPr>
      </a:lvl7pPr>
      <a:lvl8pPr marL="3429000" indent="-228600" algn="r" rtl="1" eaLnBrk="1" fontAlgn="base" hangingPunct="1">
        <a:spcBef>
          <a:spcPct val="20000"/>
        </a:spcBef>
        <a:spcAft>
          <a:spcPct val="0"/>
        </a:spcAft>
        <a:buClr>
          <a:schemeClr val="tx1"/>
        </a:buClr>
        <a:buChar char="•"/>
        <a:defRPr sz="2400">
          <a:solidFill>
            <a:schemeClr val="tx1"/>
          </a:solidFill>
          <a:latin typeface="+mn-lt"/>
          <a:cs typeface="+mn-cs"/>
        </a:defRPr>
      </a:lvl8pPr>
      <a:lvl9pPr marL="3886200" indent="-228600" algn="r" rtl="1" eaLnBrk="1" fontAlgn="base" hangingPunct="1">
        <a:spcBef>
          <a:spcPct val="20000"/>
        </a:spcBef>
        <a:spcAft>
          <a:spcPct val="0"/>
        </a:spcAft>
        <a:buClr>
          <a:schemeClr val="tx1"/>
        </a:buClr>
        <a:buChar char="•"/>
        <a:defRPr sz="2400">
          <a:solidFill>
            <a:schemeClr val="tx1"/>
          </a:solidFill>
          <a:latin typeface="+mn-lt"/>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endParaRPr lang="ar-SA"/>
          </a:p>
        </p:txBody>
      </p:sp>
      <p:sp>
        <p:nvSpPr>
          <p:cNvPr id="28675" name="Rectangle 3"/>
          <p:cNvSpPr>
            <a:spLocks noGrp="1" noChangeArrowheads="1"/>
          </p:cNvSpPr>
          <p:nvPr>
            <p:ph type="title"/>
            <p:custDataLst>
              <p:tags r:id="rId13"/>
            </p:custDataLst>
          </p:nvPr>
        </p:nvSpPr>
        <p:spPr bwMode="auto">
          <a:xfrm>
            <a:off x="455613" y="274638"/>
            <a:ext cx="8226425"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8676" name="Rectangle 4"/>
          <p:cNvSpPr>
            <a:spLocks noGrp="1" noChangeArrowheads="1"/>
          </p:cNvSpPr>
          <p:nvPr>
            <p:ph type="body" idx="1"/>
            <p:custDataLst>
              <p:tags r:id="rId14"/>
            </p:custDataLst>
          </p:nvPr>
        </p:nvSpPr>
        <p:spPr bwMode="auto">
          <a:xfrm>
            <a:off x="455613" y="1600200"/>
            <a:ext cx="8226425"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7"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28678"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28679"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7487417-CAFE-49FE-8A33-F7646323829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fontAlgn="base">
        <a:spcBef>
          <a:spcPct val="0"/>
        </a:spcBef>
        <a:spcAft>
          <a:spcPct val="0"/>
        </a:spcAft>
        <a:buClr>
          <a:schemeClr val="tx1"/>
        </a:buClr>
        <a:defRPr sz="3200">
          <a:solidFill>
            <a:schemeClr val="tx1"/>
          </a:solidFill>
          <a:latin typeface="+mj-lt"/>
          <a:ea typeface="+mj-ea"/>
          <a:cs typeface="+mj-cs"/>
        </a:defRPr>
      </a:lvl1pPr>
      <a:lvl2pPr algn="l" rtl="0" fontAlgn="base">
        <a:spcBef>
          <a:spcPct val="0"/>
        </a:spcBef>
        <a:spcAft>
          <a:spcPct val="0"/>
        </a:spcAft>
        <a:buClr>
          <a:schemeClr val="tx1"/>
        </a:buClr>
        <a:defRPr sz="3200">
          <a:solidFill>
            <a:schemeClr val="tx1"/>
          </a:solidFill>
          <a:latin typeface="Arial" pitchFamily="34" charset="0"/>
        </a:defRPr>
      </a:lvl2pPr>
      <a:lvl3pPr algn="l" rtl="0" fontAlgn="base">
        <a:spcBef>
          <a:spcPct val="0"/>
        </a:spcBef>
        <a:spcAft>
          <a:spcPct val="0"/>
        </a:spcAft>
        <a:buClr>
          <a:schemeClr val="tx1"/>
        </a:buClr>
        <a:defRPr sz="3200">
          <a:solidFill>
            <a:schemeClr val="tx1"/>
          </a:solidFill>
          <a:latin typeface="Arial" pitchFamily="34" charset="0"/>
        </a:defRPr>
      </a:lvl3pPr>
      <a:lvl4pPr algn="l" rtl="0" fontAlgn="base">
        <a:spcBef>
          <a:spcPct val="0"/>
        </a:spcBef>
        <a:spcAft>
          <a:spcPct val="0"/>
        </a:spcAft>
        <a:buClr>
          <a:schemeClr val="tx1"/>
        </a:buClr>
        <a:defRPr sz="3200">
          <a:solidFill>
            <a:schemeClr val="tx1"/>
          </a:solidFill>
          <a:latin typeface="Arial" pitchFamily="34" charset="0"/>
        </a:defRPr>
      </a:lvl4pPr>
      <a:lvl5pPr algn="l" rtl="0" fontAlgn="base">
        <a:spcBef>
          <a:spcPct val="0"/>
        </a:spcBef>
        <a:spcAft>
          <a:spcPct val="0"/>
        </a:spcAft>
        <a:buClr>
          <a:schemeClr val="tx1"/>
        </a:buClr>
        <a:defRPr sz="3200">
          <a:solidFill>
            <a:schemeClr val="tx1"/>
          </a:solidFill>
          <a:latin typeface="Arial" pitchFamily="34" charset="0"/>
        </a:defRPr>
      </a:lvl5pPr>
      <a:lvl6pPr marL="457200" algn="l" rtl="0" fontAlgn="base">
        <a:spcBef>
          <a:spcPct val="0"/>
        </a:spcBef>
        <a:spcAft>
          <a:spcPct val="0"/>
        </a:spcAft>
        <a:buClr>
          <a:schemeClr val="tx1"/>
        </a:buClr>
        <a:defRPr sz="3200">
          <a:solidFill>
            <a:schemeClr val="tx1"/>
          </a:solidFill>
          <a:latin typeface="Arial" pitchFamily="34" charset="0"/>
        </a:defRPr>
      </a:lvl6pPr>
      <a:lvl7pPr marL="914400" algn="l" rtl="0" fontAlgn="base">
        <a:spcBef>
          <a:spcPct val="0"/>
        </a:spcBef>
        <a:spcAft>
          <a:spcPct val="0"/>
        </a:spcAft>
        <a:buClr>
          <a:schemeClr val="tx1"/>
        </a:buClr>
        <a:defRPr sz="3200">
          <a:solidFill>
            <a:schemeClr val="tx1"/>
          </a:solidFill>
          <a:latin typeface="Arial" pitchFamily="34" charset="0"/>
        </a:defRPr>
      </a:lvl7pPr>
      <a:lvl8pPr marL="1371600" algn="l" rtl="0" fontAlgn="base">
        <a:spcBef>
          <a:spcPct val="0"/>
        </a:spcBef>
        <a:spcAft>
          <a:spcPct val="0"/>
        </a:spcAft>
        <a:buClr>
          <a:schemeClr val="tx1"/>
        </a:buClr>
        <a:defRPr sz="3200">
          <a:solidFill>
            <a:schemeClr val="tx1"/>
          </a:solidFill>
          <a:latin typeface="Arial" pitchFamily="34" charset="0"/>
        </a:defRPr>
      </a:lvl8pPr>
      <a:lvl9pPr marL="1828800" algn="l" rtl="0" fontAlgn="base">
        <a:spcBef>
          <a:spcPct val="0"/>
        </a:spcBef>
        <a:spcAft>
          <a:spcPct val="0"/>
        </a:spcAft>
        <a:buClr>
          <a:schemeClr val="tx1"/>
        </a:buClr>
        <a:defRPr sz="3200">
          <a:solidFill>
            <a:schemeClr val="tx1"/>
          </a:solidFill>
          <a:latin typeface="Arial" pitchFamily="34" charset="0"/>
        </a:defRPr>
      </a:lvl9pPr>
    </p:titleStyle>
    <p:bodyStyle>
      <a:lvl1pPr marL="342900" indent="-342900" algn="l" rtl="0" fontAlgn="base">
        <a:spcBef>
          <a:spcPct val="20000"/>
        </a:spcBef>
        <a:spcAft>
          <a:spcPct val="0"/>
        </a:spcAft>
        <a:buClr>
          <a:schemeClr val="tx1"/>
        </a:buClr>
        <a:buChar char="•"/>
        <a:defRPr sz="2400">
          <a:solidFill>
            <a:schemeClr val="tx1"/>
          </a:solidFill>
          <a:latin typeface="+mn-lt"/>
          <a:ea typeface="+mn-ea"/>
          <a:cs typeface="+mn-cs"/>
        </a:defRPr>
      </a:lvl1pPr>
      <a:lvl2pPr marL="742950" indent="-285750" algn="l" rtl="0" fontAlgn="base">
        <a:spcBef>
          <a:spcPct val="20000"/>
        </a:spcBef>
        <a:spcAft>
          <a:spcPct val="0"/>
        </a:spcAft>
        <a:buClr>
          <a:schemeClr val="tx1"/>
        </a:buClr>
        <a:buChar char="•"/>
        <a:defRPr sz="2400">
          <a:solidFill>
            <a:schemeClr val="tx1"/>
          </a:solidFill>
          <a:latin typeface="+mn-lt"/>
        </a:defRPr>
      </a:lvl2pPr>
      <a:lvl3pPr marL="1143000" indent="-228600" algn="l" rtl="0" fontAlgn="base">
        <a:spcBef>
          <a:spcPct val="20000"/>
        </a:spcBef>
        <a:spcAft>
          <a:spcPct val="0"/>
        </a:spcAft>
        <a:buClr>
          <a:schemeClr val="tx1"/>
        </a:buClr>
        <a:buChar char="•"/>
        <a:defRPr sz="2400">
          <a:solidFill>
            <a:schemeClr val="tx1"/>
          </a:solidFill>
          <a:latin typeface="+mn-lt"/>
        </a:defRPr>
      </a:lvl3pPr>
      <a:lvl4pPr marL="1600200" indent="-228600" algn="l" rtl="0" fontAlgn="base">
        <a:spcBef>
          <a:spcPct val="20000"/>
        </a:spcBef>
        <a:spcAft>
          <a:spcPct val="0"/>
        </a:spcAft>
        <a:buClr>
          <a:schemeClr val="tx1"/>
        </a:buClr>
        <a:buChar char="•"/>
        <a:defRPr sz="2400">
          <a:solidFill>
            <a:schemeClr val="tx1"/>
          </a:solidFill>
          <a:latin typeface="+mn-lt"/>
        </a:defRPr>
      </a:lvl4pPr>
      <a:lvl5pPr marL="2057400" indent="-228600" algn="l" rtl="0" fontAlgn="base">
        <a:spcBef>
          <a:spcPct val="20000"/>
        </a:spcBef>
        <a:spcAft>
          <a:spcPct val="0"/>
        </a:spcAft>
        <a:buClr>
          <a:schemeClr val="tx1"/>
        </a:buClr>
        <a:buChar char="•"/>
        <a:defRPr sz="2400">
          <a:solidFill>
            <a:schemeClr val="tx1"/>
          </a:solidFill>
          <a:latin typeface="+mn-lt"/>
        </a:defRPr>
      </a:lvl5pPr>
      <a:lvl6pPr marL="2514600" indent="-228600" algn="l" rtl="0" fontAlgn="base">
        <a:spcBef>
          <a:spcPct val="20000"/>
        </a:spcBef>
        <a:spcAft>
          <a:spcPct val="0"/>
        </a:spcAft>
        <a:buClr>
          <a:schemeClr val="tx1"/>
        </a:buClr>
        <a:buChar char="•"/>
        <a:defRPr sz="2400">
          <a:solidFill>
            <a:schemeClr val="tx1"/>
          </a:solidFill>
          <a:latin typeface="+mn-lt"/>
        </a:defRPr>
      </a:lvl6pPr>
      <a:lvl7pPr marL="2971800" indent="-228600" algn="l" rtl="0" fontAlgn="base">
        <a:spcBef>
          <a:spcPct val="20000"/>
        </a:spcBef>
        <a:spcAft>
          <a:spcPct val="0"/>
        </a:spcAft>
        <a:buClr>
          <a:schemeClr val="tx1"/>
        </a:buClr>
        <a:buChar char="•"/>
        <a:defRPr sz="2400">
          <a:solidFill>
            <a:schemeClr val="tx1"/>
          </a:solidFill>
          <a:latin typeface="+mn-lt"/>
        </a:defRPr>
      </a:lvl7pPr>
      <a:lvl8pPr marL="3429000" indent="-228600" algn="l" rtl="0" fontAlgn="base">
        <a:spcBef>
          <a:spcPct val="20000"/>
        </a:spcBef>
        <a:spcAft>
          <a:spcPct val="0"/>
        </a:spcAft>
        <a:buClr>
          <a:schemeClr val="tx1"/>
        </a:buClr>
        <a:buChar char="•"/>
        <a:defRPr sz="2400">
          <a:solidFill>
            <a:schemeClr val="tx1"/>
          </a:solidFill>
          <a:latin typeface="+mn-lt"/>
        </a:defRPr>
      </a:lvl8pPr>
      <a:lvl9pPr marL="3886200" indent="-228600" algn="l" rtl="0" fontAlgn="base">
        <a:spcBef>
          <a:spcPct val="20000"/>
        </a:spcBef>
        <a:spcAft>
          <a:spcPct val="0"/>
        </a:spcAft>
        <a:buClr>
          <a:schemeClr val="tx1"/>
        </a:buClr>
        <a:buChar char="•"/>
        <a:defRPr sz="2400">
          <a:solidFill>
            <a:schemeClr val="tx1"/>
          </a:solidFill>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6"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8" name="مخطط انسيابي: متعدد المستندات 7"/>
          <p:cNvSpPr/>
          <p:nvPr/>
        </p:nvSpPr>
        <p:spPr bwMode="auto">
          <a:xfrm>
            <a:off x="2409371" y="709685"/>
            <a:ext cx="6415315" cy="5732058"/>
          </a:xfrm>
          <a:prstGeom prst="flowChartMultidocument">
            <a:avLst/>
          </a:prstGeom>
          <a:solidFill>
            <a:schemeClr val="bg1">
              <a:lumMod val="90000"/>
            </a:schemeClr>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algn="ctr"/>
            <a:r>
              <a:rPr lang="ar-EG" sz="5400" b="1" dirty="0" smtClean="0">
                <a:cs typeface="Akhbar MT" pitchFamily="2" charset="-78"/>
              </a:rPr>
              <a:t>طريقة الحوار والمناقشة</a:t>
            </a:r>
          </a:p>
          <a:p>
            <a:pPr algn="ctr"/>
            <a:r>
              <a:rPr lang="ar-EG" sz="5400" b="1" dirty="0" smtClean="0">
                <a:solidFill>
                  <a:schemeClr val="bg1">
                    <a:lumMod val="10000"/>
                  </a:schemeClr>
                </a:solidFill>
                <a:cs typeface="Akhbar MT" pitchFamily="2" charset="-78"/>
              </a:rPr>
              <a:t>اعداد</a:t>
            </a:r>
          </a:p>
          <a:p>
            <a:pPr algn="ctr"/>
            <a:r>
              <a:rPr lang="ar-EG" sz="5400" b="1" dirty="0" smtClean="0">
                <a:solidFill>
                  <a:schemeClr val="bg1">
                    <a:lumMod val="10000"/>
                  </a:schemeClr>
                </a:solidFill>
                <a:cs typeface="Akhbar MT" pitchFamily="2" charset="-78"/>
              </a:rPr>
              <a:t>د/فايزة فاروق</a:t>
            </a:r>
            <a:endParaRPr lang="en-US" sz="5400" b="1" dirty="0" smtClean="0">
              <a:solidFill>
                <a:schemeClr val="bg1">
                  <a:lumMod val="10000"/>
                </a:schemeClr>
              </a:solidFill>
              <a:cs typeface="PT Bold Dusky" pitchFamily="2" charset="-78"/>
            </a:endParaRPr>
          </a:p>
          <a:p>
            <a:pPr marL="0" marR="0" indent="0" algn="r" defTabSz="914400" rtl="0" eaLnBrk="1" fontAlgn="base" latinLnBrk="0" hangingPunct="1">
              <a:lnSpc>
                <a:spcPct val="100000"/>
              </a:lnSpc>
              <a:spcBef>
                <a:spcPct val="0"/>
              </a:spcBef>
              <a:spcAft>
                <a:spcPct val="0"/>
              </a:spcAft>
              <a:buClrTx/>
              <a:buSzTx/>
              <a:buFontTx/>
              <a:buNone/>
              <a:tabLst/>
            </a:pPr>
            <a:endParaRPr kumimoji="0" lang="ar-SA" sz="5400" b="1" i="0" u="none" strike="noStrike" cap="none" normalizeH="0" baseline="0" dirty="0" smtClean="0">
              <a:ln>
                <a:noFill/>
              </a:ln>
              <a:solidFill>
                <a:schemeClr val="tx1"/>
              </a:solidFill>
              <a:effectLst/>
              <a:cs typeface="Akhbar MT"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Effect transition="in" filter="wipe(down)">
                                      <p:cBhvr>
                                        <p:cTn id="7" dur="500"/>
                                        <p:tgtEl>
                                          <p:spTgt spid="8">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6"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2" name="Rectangle 1"/>
          <p:cNvSpPr>
            <a:spLocks noChangeArrowheads="1"/>
          </p:cNvSpPr>
          <p:nvPr/>
        </p:nvSpPr>
        <p:spPr bwMode="auto">
          <a:xfrm>
            <a:off x="4786312" y="297806"/>
            <a:ext cx="3743325"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ar-SA" sz="2400" b="1" dirty="0" smtClean="0">
                <a:solidFill>
                  <a:srgbClr val="FF0000"/>
                </a:solidFill>
                <a:cs typeface="Akhbar MT" pitchFamily="2" charset="-78"/>
              </a:rPr>
              <a:t>أنواع</a:t>
            </a:r>
            <a:r>
              <a:rPr kumimoji="0" lang="ar-SA" sz="1600" b="0" i="0" u="none" strike="noStrike" cap="none" normalizeH="0" baseline="0" dirty="0" smtClean="0">
                <a:ln>
                  <a:noFill/>
                </a:ln>
                <a:solidFill>
                  <a:srgbClr val="FF0000"/>
                </a:solidFill>
                <a:effectLst/>
                <a:latin typeface="Calibri" pitchFamily="34" charset="0"/>
                <a:ea typeface="Calibri" pitchFamily="34" charset="0"/>
                <a:cs typeface="Akhbar MT" pitchFamily="2" charset="-78"/>
              </a:rPr>
              <a:t> </a:t>
            </a:r>
            <a:r>
              <a:rPr lang="ar-SA" sz="2400" b="1" dirty="0" smtClean="0">
                <a:solidFill>
                  <a:srgbClr val="FF0000"/>
                </a:solidFill>
                <a:cs typeface="Akhbar MT" pitchFamily="2" charset="-78"/>
              </a:rPr>
              <a:t>الأسئلة</a:t>
            </a:r>
            <a:r>
              <a:rPr kumimoji="0" lang="ar-SA" sz="1600" b="0" i="0" u="none" strike="noStrike" cap="none" normalizeH="0" baseline="0" dirty="0" smtClean="0">
                <a:ln>
                  <a:noFill/>
                </a:ln>
                <a:solidFill>
                  <a:srgbClr val="FF0000"/>
                </a:solidFill>
                <a:effectLst/>
                <a:latin typeface="Calibri" pitchFamily="34" charset="0"/>
                <a:ea typeface="Calibri" pitchFamily="34" charset="0"/>
                <a:cs typeface="Akhbar MT" pitchFamily="2" charset="-78"/>
              </a:rPr>
              <a:t> </a:t>
            </a:r>
            <a:r>
              <a:rPr lang="ar-SA" sz="2400" b="1" dirty="0" err="1" smtClean="0">
                <a:solidFill>
                  <a:srgbClr val="FF0000"/>
                </a:solidFill>
                <a:cs typeface="Akhbar MT" pitchFamily="2" charset="-78"/>
              </a:rPr>
              <a:t>وتصنيفاتها</a:t>
            </a:r>
            <a:r>
              <a:rPr kumimoji="0" lang="ar-SA" sz="1600" b="0" i="0" u="none" strike="noStrike" cap="none" normalizeH="0" baseline="0" dirty="0" err="1" smtClean="0">
                <a:ln>
                  <a:noFill/>
                </a:ln>
                <a:solidFill>
                  <a:srgbClr val="FF0000"/>
                </a:solidFill>
                <a:effectLst/>
                <a:latin typeface="Calibri" pitchFamily="34" charset="0"/>
                <a:ea typeface="Calibri" pitchFamily="34" charset="0"/>
                <a:cs typeface="Akhbar MT" pitchFamily="2" charset="-78"/>
              </a:rPr>
              <a:t> </a:t>
            </a:r>
            <a:r>
              <a:rPr lang="ar-SA" sz="2400" b="1" dirty="0" err="1" smtClean="0">
                <a:solidFill>
                  <a:srgbClr val="FF0000"/>
                </a:solidFill>
                <a:cs typeface="Akhbar MT" pitchFamily="2" charset="-78"/>
              </a:rPr>
              <a:t>:</a:t>
            </a:r>
            <a:endParaRPr lang="ar-SA" sz="2400" b="1" dirty="0" smtClean="0">
              <a:solidFill>
                <a:srgbClr val="FF0000"/>
              </a:solidFill>
              <a:cs typeface="Akhbar MT" pitchFamily="2" charset="-78"/>
            </a:endParaRPr>
          </a:p>
        </p:txBody>
      </p:sp>
      <p:sp>
        <p:nvSpPr>
          <p:cNvPr id="9" name="مربع نص 8"/>
          <p:cNvSpPr txBox="1"/>
          <p:nvPr/>
        </p:nvSpPr>
        <p:spPr>
          <a:xfrm>
            <a:off x="2686050" y="1042988"/>
            <a:ext cx="6086475" cy="1107996"/>
          </a:xfrm>
          <a:prstGeom prst="rect">
            <a:avLst/>
          </a:prstGeom>
          <a:noFill/>
        </p:spPr>
        <p:txBody>
          <a:bodyPr wrap="square" rtlCol="1">
            <a:spAutoFit/>
          </a:bodyPr>
          <a:lstStyle/>
          <a:p>
            <a:pPr algn="r"/>
            <a:r>
              <a:rPr lang="ar-SA" sz="2400" dirty="0" err="1" smtClean="0">
                <a:solidFill>
                  <a:schemeClr val="bg1">
                    <a:lumMod val="10000"/>
                  </a:schemeClr>
                </a:solidFill>
                <a:latin typeface="+mn-lt"/>
                <a:cs typeface="Akhbar MT" pitchFamily="2" charset="-78"/>
              </a:rPr>
              <a:t>بالرغم</a:t>
            </a:r>
            <a:r>
              <a:rPr lang="ar-SA" sz="2400" dirty="0" smtClean="0">
                <a:solidFill>
                  <a:schemeClr val="bg1">
                    <a:lumMod val="10000"/>
                  </a:schemeClr>
                </a:solidFill>
                <a:latin typeface="+mn-lt"/>
                <a:cs typeface="Akhbar MT" pitchFamily="2" charset="-78"/>
              </a:rPr>
              <a:t> </a:t>
            </a:r>
            <a:r>
              <a:rPr lang="ar-SA" sz="2400" dirty="0" err="1" smtClean="0">
                <a:solidFill>
                  <a:schemeClr val="bg1">
                    <a:lumMod val="10000"/>
                  </a:schemeClr>
                </a:solidFill>
                <a:latin typeface="+mn-lt"/>
                <a:cs typeface="Akhbar MT" pitchFamily="2" charset="-78"/>
              </a:rPr>
              <a:t>من</a:t>
            </a:r>
            <a:r>
              <a:rPr lang="ar-SA" sz="2400" dirty="0" smtClean="0">
                <a:solidFill>
                  <a:schemeClr val="bg1">
                    <a:lumMod val="10000"/>
                  </a:schemeClr>
                </a:solidFill>
                <a:latin typeface="+mn-lt"/>
                <a:cs typeface="Akhbar MT" pitchFamily="2" charset="-78"/>
              </a:rPr>
              <a:t> </a:t>
            </a:r>
            <a:r>
              <a:rPr lang="ar-SA" sz="2400" dirty="0" err="1" smtClean="0">
                <a:solidFill>
                  <a:schemeClr val="bg1">
                    <a:lumMod val="10000"/>
                  </a:schemeClr>
                </a:solidFill>
                <a:latin typeface="+mn-lt"/>
                <a:cs typeface="Akhbar MT" pitchFamily="2" charset="-78"/>
              </a:rPr>
              <a:t>أختلاف</a:t>
            </a:r>
            <a:r>
              <a:rPr lang="ar-SA" sz="2400" dirty="0" smtClean="0">
                <a:solidFill>
                  <a:schemeClr val="bg1">
                    <a:lumMod val="10000"/>
                  </a:schemeClr>
                </a:solidFill>
                <a:latin typeface="+mn-lt"/>
                <a:cs typeface="Akhbar MT" pitchFamily="2" charset="-78"/>
              </a:rPr>
              <a:t> </a:t>
            </a:r>
            <a:r>
              <a:rPr lang="ar-SA" sz="2400" dirty="0" err="1" smtClean="0">
                <a:solidFill>
                  <a:schemeClr val="bg1">
                    <a:lumMod val="10000"/>
                  </a:schemeClr>
                </a:solidFill>
                <a:latin typeface="+mn-lt"/>
                <a:cs typeface="Akhbar MT" pitchFamily="2" charset="-78"/>
              </a:rPr>
              <a:t>آراء</a:t>
            </a:r>
            <a:r>
              <a:rPr lang="ar-SA" sz="2400" dirty="0" smtClean="0">
                <a:solidFill>
                  <a:schemeClr val="bg1">
                    <a:lumMod val="10000"/>
                  </a:schemeClr>
                </a:solidFill>
                <a:latin typeface="+mn-lt"/>
                <a:cs typeface="Akhbar MT" pitchFamily="2" charset="-78"/>
              </a:rPr>
              <a:t> المربيين والمتخصصين في عملية تصنيف </a:t>
            </a:r>
            <a:r>
              <a:rPr lang="ar-SA" sz="2400" dirty="0" err="1" smtClean="0">
                <a:solidFill>
                  <a:schemeClr val="bg1">
                    <a:lumMod val="10000"/>
                  </a:schemeClr>
                </a:solidFill>
                <a:latin typeface="+mn-lt"/>
                <a:cs typeface="Akhbar MT" pitchFamily="2" charset="-78"/>
              </a:rPr>
              <a:t>الأسئلة </a:t>
            </a:r>
            <a:r>
              <a:rPr lang="ar-SA" sz="2400" dirty="0" smtClean="0">
                <a:solidFill>
                  <a:schemeClr val="bg1">
                    <a:lumMod val="10000"/>
                  </a:schemeClr>
                </a:solidFill>
                <a:latin typeface="+mn-lt"/>
                <a:cs typeface="Akhbar MT" pitchFamily="2" charset="-78"/>
              </a:rPr>
              <a:t>، فإن معظم هذه التصنيفات تتكون من ثلاثة </a:t>
            </a:r>
            <a:r>
              <a:rPr lang="ar-SA" sz="2400" dirty="0" err="1" smtClean="0">
                <a:solidFill>
                  <a:schemeClr val="bg1">
                    <a:lumMod val="10000"/>
                  </a:schemeClr>
                </a:solidFill>
                <a:latin typeface="+mn-lt"/>
                <a:cs typeface="Akhbar MT" pitchFamily="2" charset="-78"/>
              </a:rPr>
              <a:t>أنواع </a:t>
            </a:r>
            <a:r>
              <a:rPr lang="ar-SA" sz="2400" b="1" dirty="0" err="1" smtClean="0">
                <a:cs typeface="Akhbar MT" pitchFamily="2" charset="-78"/>
              </a:rPr>
              <a:t>:</a:t>
            </a:r>
            <a:endParaRPr lang="en-US" sz="2400" b="1" dirty="0" smtClean="0">
              <a:cs typeface="Akhbar MT" pitchFamily="2" charset="-78"/>
            </a:endParaRPr>
          </a:p>
          <a:p>
            <a:endParaRPr lang="ar-SA" dirty="0"/>
          </a:p>
        </p:txBody>
      </p:sp>
      <p:graphicFrame>
        <p:nvGraphicFramePr>
          <p:cNvPr id="14" name="رسم تخطيطي 13"/>
          <p:cNvGraphicFramePr/>
          <p:nvPr/>
        </p:nvGraphicFramePr>
        <p:xfrm>
          <a:off x="2352675" y="2257425"/>
          <a:ext cx="6096000" cy="3589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قوس كبير أيسر 9"/>
          <p:cNvSpPr/>
          <p:nvPr/>
        </p:nvSpPr>
        <p:spPr bwMode="auto">
          <a:xfrm>
            <a:off x="5845401" y="278494"/>
            <a:ext cx="328613"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قوس كبير أيسر 10"/>
          <p:cNvSpPr/>
          <p:nvPr/>
        </p:nvSpPr>
        <p:spPr bwMode="auto">
          <a:xfrm flipH="1">
            <a:off x="8559799" y="269198"/>
            <a:ext cx="319088"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wipe(down)">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graphicEl>
                                              <a:dgm id="{B0CDFC9C-C65C-4932-BFF2-3343BEF5BD51}"/>
                                            </p:graphicEl>
                                          </p:spTgt>
                                        </p:tgtEl>
                                        <p:attrNameLst>
                                          <p:attrName>style.visibility</p:attrName>
                                        </p:attrNameLst>
                                      </p:cBhvr>
                                      <p:to>
                                        <p:strVal val="visible"/>
                                      </p:to>
                                    </p:set>
                                    <p:animEffect transition="in" filter="fade">
                                      <p:cBhvr>
                                        <p:cTn id="17" dur="2000"/>
                                        <p:tgtEl>
                                          <p:spTgt spid="14">
                                            <p:graphicEl>
                                              <a:dgm id="{B0CDFC9C-C65C-4932-BFF2-3343BEF5BD51}"/>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graphicEl>
                                              <a:dgm id="{EA6C8E07-236D-41F9-AB0B-9B9C7CBA0295}"/>
                                            </p:graphicEl>
                                          </p:spTgt>
                                        </p:tgtEl>
                                        <p:attrNameLst>
                                          <p:attrName>style.visibility</p:attrName>
                                        </p:attrNameLst>
                                      </p:cBhvr>
                                      <p:to>
                                        <p:strVal val="visible"/>
                                      </p:to>
                                    </p:set>
                                    <p:animEffect transition="in" filter="fade">
                                      <p:cBhvr>
                                        <p:cTn id="22" dur="2000"/>
                                        <p:tgtEl>
                                          <p:spTgt spid="14">
                                            <p:graphicEl>
                                              <a:dgm id="{EA6C8E07-236D-41F9-AB0B-9B9C7CBA0295}"/>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graphicEl>
                                              <a:dgm id="{176DB032-9C1B-4323-80B8-8AB366F79FC8}"/>
                                            </p:graphicEl>
                                          </p:spTgt>
                                        </p:tgtEl>
                                        <p:attrNameLst>
                                          <p:attrName>style.visibility</p:attrName>
                                        </p:attrNameLst>
                                      </p:cBhvr>
                                      <p:to>
                                        <p:strVal val="visible"/>
                                      </p:to>
                                    </p:set>
                                    <p:animEffect transition="in" filter="fade">
                                      <p:cBhvr>
                                        <p:cTn id="27" dur="2000"/>
                                        <p:tgtEl>
                                          <p:spTgt spid="14">
                                            <p:graphicEl>
                                              <a:dgm id="{176DB032-9C1B-4323-80B8-8AB366F79FC8}"/>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graphicEl>
                                              <a:dgm id="{EC271974-CAD8-4CA7-992F-49725957D7CE}"/>
                                            </p:graphicEl>
                                          </p:spTgt>
                                        </p:tgtEl>
                                        <p:attrNameLst>
                                          <p:attrName>style.visibility</p:attrName>
                                        </p:attrNameLst>
                                      </p:cBhvr>
                                      <p:to>
                                        <p:strVal val="visible"/>
                                      </p:to>
                                    </p:set>
                                    <p:animEffect transition="in" filter="fade">
                                      <p:cBhvr>
                                        <p:cTn id="32" dur="2000"/>
                                        <p:tgtEl>
                                          <p:spTgt spid="14">
                                            <p:graphicEl>
                                              <a:dgm id="{EC271974-CAD8-4CA7-992F-49725957D7CE}"/>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graphicEl>
                                              <a:dgm id="{5CD031B0-8609-40ED-986C-7FE074C6C835}"/>
                                            </p:graphicEl>
                                          </p:spTgt>
                                        </p:tgtEl>
                                        <p:attrNameLst>
                                          <p:attrName>style.visibility</p:attrName>
                                        </p:attrNameLst>
                                      </p:cBhvr>
                                      <p:to>
                                        <p:strVal val="visible"/>
                                      </p:to>
                                    </p:set>
                                    <p:animEffect transition="in" filter="fade">
                                      <p:cBhvr>
                                        <p:cTn id="37" dur="2000"/>
                                        <p:tgtEl>
                                          <p:spTgt spid="14">
                                            <p:graphicEl>
                                              <a:dgm id="{5CD031B0-8609-40ED-986C-7FE074C6C835}"/>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graphicEl>
                                              <a:dgm id="{76115137-716A-4F71-8257-508D15C0ED70}"/>
                                            </p:graphicEl>
                                          </p:spTgt>
                                        </p:tgtEl>
                                        <p:attrNameLst>
                                          <p:attrName>style.visibility</p:attrName>
                                        </p:attrNameLst>
                                      </p:cBhvr>
                                      <p:to>
                                        <p:strVal val="visible"/>
                                      </p:to>
                                    </p:set>
                                    <p:animEffect transition="in" filter="fade">
                                      <p:cBhvr>
                                        <p:cTn id="42" dur="2000"/>
                                        <p:tgtEl>
                                          <p:spTgt spid="14">
                                            <p:graphicEl>
                                              <a:dgm id="{76115137-716A-4F71-8257-508D15C0ED70}"/>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wipe(down)">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ipe(down)">
                                      <p:cBhvr>
                                        <p:cTn id="5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9" grpId="0" build="allAtOnce"/>
      <p:bldGraphic spid="14" grpId="0">
        <p:bldSub>
          <a:bldDgm bld="one"/>
        </p:bldSub>
      </p:bldGraphic>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7"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rtl="1"/>
            <a:endParaRPr lang="ar-SA" sz="2800" dirty="0" smtClean="0">
              <a:solidFill>
                <a:schemeClr val="bg1">
                  <a:lumMod val="10000"/>
                </a:schemeClr>
              </a:solidFill>
              <a:latin typeface="Microsoft Sans Serif" pitchFamily="34" charset="0"/>
              <a:cs typeface="Microsoft Sans Serif" pitchFamily="34" charset="0"/>
            </a:endParaRPr>
          </a:p>
        </p:txBody>
      </p:sp>
      <p:sp>
        <p:nvSpPr>
          <p:cNvPr id="5" name="مربع نص 4"/>
          <p:cNvSpPr txBox="1"/>
          <p:nvPr/>
        </p:nvSpPr>
        <p:spPr>
          <a:xfrm>
            <a:off x="2943225" y="1128713"/>
            <a:ext cx="5372100" cy="1200329"/>
          </a:xfrm>
          <a:prstGeom prst="rect">
            <a:avLst/>
          </a:prstGeom>
          <a:noFill/>
        </p:spPr>
        <p:txBody>
          <a:bodyPr wrap="square" rtlCol="1">
            <a:spAutoFit/>
          </a:bodyPr>
          <a:lstStyle/>
          <a:p>
            <a:pPr lvl="0" algn="just" rtl="1"/>
            <a:r>
              <a:rPr lang="ar-SA" sz="2400" dirty="0" smtClean="0">
                <a:solidFill>
                  <a:schemeClr val="bg1">
                    <a:lumMod val="10000"/>
                  </a:schemeClr>
                </a:solidFill>
                <a:cs typeface="Akhbar MT" pitchFamily="2" charset="-78"/>
              </a:rPr>
              <a:t>هي الأسئلة التي تهتم بتذكر معلومات معروفه وعادة تستخدم فيها أدوات </a:t>
            </a:r>
            <a:r>
              <a:rPr lang="ar-SA" sz="2400" dirty="0" err="1" smtClean="0">
                <a:solidFill>
                  <a:schemeClr val="bg1">
                    <a:lumMod val="10000"/>
                  </a:schemeClr>
                </a:solidFill>
                <a:cs typeface="Akhbar MT" pitchFamily="2" charset="-78"/>
              </a:rPr>
              <a:t>الإستفهام</a:t>
            </a:r>
            <a:r>
              <a:rPr lang="ar-SA" sz="2400" dirty="0" smtClean="0">
                <a:solidFill>
                  <a:schemeClr val="bg1">
                    <a:lumMod val="10000"/>
                  </a:schemeClr>
                </a:solidFill>
                <a:cs typeface="Akhbar MT" pitchFamily="2" charset="-78"/>
              </a:rPr>
              <a:t>  </a:t>
            </a:r>
            <a:r>
              <a:rPr lang="ar-SA" sz="2400" dirty="0" err="1" smtClean="0">
                <a:solidFill>
                  <a:schemeClr val="bg1">
                    <a:lumMod val="10000"/>
                  </a:schemeClr>
                </a:solidFill>
                <a:cs typeface="Akhbar MT" pitchFamily="2" charset="-78"/>
              </a:rPr>
              <a:t>مثل </a:t>
            </a:r>
            <a:r>
              <a:rPr lang="ar-SA" sz="2400" dirty="0" smtClean="0">
                <a:solidFill>
                  <a:schemeClr val="bg1">
                    <a:lumMod val="10000"/>
                  </a:schemeClr>
                </a:solidFill>
                <a:cs typeface="Akhbar MT" pitchFamily="2" charset="-78"/>
              </a:rPr>
              <a:t>( </a:t>
            </a:r>
            <a:r>
              <a:rPr lang="ar-SA" sz="2400" dirty="0" err="1" smtClean="0">
                <a:solidFill>
                  <a:schemeClr val="bg1">
                    <a:lumMod val="10000"/>
                  </a:schemeClr>
                </a:solidFill>
                <a:cs typeface="Akhbar MT" pitchFamily="2" charset="-78"/>
              </a:rPr>
              <a:t>متى،ما ،ماذا </a:t>
            </a:r>
            <a:r>
              <a:rPr lang="ar-SA" sz="2400" dirty="0" smtClean="0">
                <a:solidFill>
                  <a:schemeClr val="bg1">
                    <a:lumMod val="10000"/>
                  </a:schemeClr>
                </a:solidFill>
                <a:cs typeface="Akhbar MT" pitchFamily="2" charset="-78"/>
              </a:rPr>
              <a:t>) على سبيل </a:t>
            </a:r>
            <a:r>
              <a:rPr lang="ar-SA" sz="2400" dirty="0" err="1" smtClean="0">
                <a:solidFill>
                  <a:schemeClr val="bg1">
                    <a:lumMod val="10000"/>
                  </a:schemeClr>
                </a:solidFill>
                <a:cs typeface="Akhbar MT" pitchFamily="2" charset="-78"/>
              </a:rPr>
              <a:t>المثال </a:t>
            </a:r>
            <a:r>
              <a:rPr lang="ar-SA" sz="2400" dirty="0" smtClean="0">
                <a:solidFill>
                  <a:schemeClr val="bg1">
                    <a:lumMod val="10000"/>
                  </a:schemeClr>
                </a:solidFill>
                <a:cs typeface="Akhbar MT" pitchFamily="2" charset="-78"/>
              </a:rPr>
              <a:t>: </a:t>
            </a:r>
            <a:r>
              <a:rPr lang="ar-SA" sz="2400" dirty="0" err="1" smtClean="0">
                <a:solidFill>
                  <a:schemeClr val="bg1">
                    <a:lumMod val="10000"/>
                  </a:schemeClr>
                </a:solidFill>
                <a:cs typeface="Akhbar MT" pitchFamily="2" charset="-78"/>
              </a:rPr>
              <a:t>مالقطر</a:t>
            </a:r>
            <a:r>
              <a:rPr lang="ar-SA" sz="2400" dirty="0" smtClean="0">
                <a:solidFill>
                  <a:schemeClr val="bg1">
                    <a:lumMod val="10000"/>
                  </a:schemeClr>
                </a:solidFill>
                <a:cs typeface="Akhbar MT" pitchFamily="2" charset="-78"/>
              </a:rPr>
              <a:t> </a:t>
            </a:r>
            <a:r>
              <a:rPr lang="ar-SA" sz="2400" dirty="0" err="1" smtClean="0">
                <a:solidFill>
                  <a:schemeClr val="bg1">
                    <a:lumMod val="10000"/>
                  </a:schemeClr>
                </a:solidFill>
                <a:cs typeface="Akhbar MT" pitchFamily="2" charset="-78"/>
              </a:rPr>
              <a:t>الإستوائي</a:t>
            </a:r>
            <a:r>
              <a:rPr lang="ar-SA" sz="2400" dirty="0" smtClean="0">
                <a:solidFill>
                  <a:schemeClr val="bg1">
                    <a:lumMod val="10000"/>
                  </a:schemeClr>
                </a:solidFill>
                <a:cs typeface="Akhbar MT" pitchFamily="2" charset="-78"/>
              </a:rPr>
              <a:t> للكرة الأرضية؟</a:t>
            </a:r>
            <a:endParaRPr lang="en-US" sz="2400" dirty="0" smtClean="0">
              <a:solidFill>
                <a:schemeClr val="bg1">
                  <a:lumMod val="10000"/>
                </a:schemeClr>
              </a:solidFill>
              <a:cs typeface="Akhbar MT" pitchFamily="2" charset="-78"/>
            </a:endParaRPr>
          </a:p>
        </p:txBody>
      </p:sp>
      <p:sp>
        <p:nvSpPr>
          <p:cNvPr id="7" name="مربع نص 6"/>
          <p:cNvSpPr txBox="1"/>
          <p:nvPr/>
        </p:nvSpPr>
        <p:spPr>
          <a:xfrm>
            <a:off x="3057526" y="400050"/>
            <a:ext cx="5300662" cy="523220"/>
          </a:xfrm>
          <a:prstGeom prst="rect">
            <a:avLst/>
          </a:prstGeom>
          <a:noFill/>
        </p:spPr>
        <p:txBody>
          <a:bodyPr wrap="square" rtlCol="1">
            <a:spAutoFit/>
          </a:bodyPr>
          <a:lstStyle/>
          <a:p>
            <a:pPr lvl="0" algn="r" rtl="1"/>
            <a:r>
              <a:rPr lang="ar-SA" sz="2800" dirty="0" smtClean="0">
                <a:solidFill>
                  <a:schemeClr val="bg1">
                    <a:lumMod val="10000"/>
                  </a:schemeClr>
                </a:solidFill>
                <a:latin typeface="Microsoft Sans Serif" pitchFamily="34" charset="0"/>
                <a:cs typeface="Microsoft Sans Serif" pitchFamily="34" charset="0"/>
              </a:rPr>
              <a:t>1-</a:t>
            </a:r>
            <a:r>
              <a:rPr lang="ar-SA" dirty="0" smtClean="0">
                <a:solidFill>
                  <a:schemeClr val="bg1">
                    <a:lumMod val="10000"/>
                  </a:schemeClr>
                </a:solidFill>
                <a:latin typeface="Microsoft Sans Serif" pitchFamily="34" charset="0"/>
                <a:cs typeface="Microsoft Sans Serif" pitchFamily="34" charset="0"/>
              </a:rPr>
              <a:t> </a:t>
            </a:r>
            <a:r>
              <a:rPr lang="ar-SA" sz="2800" dirty="0" smtClean="0">
                <a:solidFill>
                  <a:schemeClr val="bg1">
                    <a:lumMod val="10000"/>
                  </a:schemeClr>
                </a:solidFill>
                <a:latin typeface="Microsoft Sans Serif" pitchFamily="34" charset="0"/>
                <a:cs typeface="Microsoft Sans Serif" pitchFamily="34" charset="0"/>
              </a:rPr>
              <a:t>الأسئلة</a:t>
            </a:r>
            <a:r>
              <a:rPr lang="ar-SA" dirty="0" smtClean="0">
                <a:solidFill>
                  <a:schemeClr val="bg1">
                    <a:lumMod val="10000"/>
                  </a:schemeClr>
                </a:solidFill>
                <a:latin typeface="Microsoft Sans Serif" pitchFamily="34" charset="0"/>
                <a:cs typeface="Microsoft Sans Serif" pitchFamily="34" charset="0"/>
              </a:rPr>
              <a:t> </a:t>
            </a:r>
            <a:r>
              <a:rPr lang="ar-SA" sz="2800" dirty="0" smtClean="0">
                <a:solidFill>
                  <a:schemeClr val="bg1">
                    <a:lumMod val="10000"/>
                  </a:schemeClr>
                </a:solidFill>
                <a:latin typeface="Microsoft Sans Serif" pitchFamily="34" charset="0"/>
                <a:cs typeface="Microsoft Sans Serif" pitchFamily="34" charset="0"/>
              </a:rPr>
              <a:t>التي</a:t>
            </a:r>
            <a:r>
              <a:rPr lang="ar-SA" dirty="0" smtClean="0">
                <a:solidFill>
                  <a:schemeClr val="bg1">
                    <a:lumMod val="10000"/>
                  </a:schemeClr>
                </a:solidFill>
                <a:latin typeface="Microsoft Sans Serif" pitchFamily="34" charset="0"/>
                <a:cs typeface="Microsoft Sans Serif" pitchFamily="34" charset="0"/>
              </a:rPr>
              <a:t> </a:t>
            </a:r>
            <a:r>
              <a:rPr lang="ar-SA" sz="2800" dirty="0" smtClean="0">
                <a:solidFill>
                  <a:schemeClr val="bg1">
                    <a:lumMod val="10000"/>
                  </a:schemeClr>
                </a:solidFill>
                <a:latin typeface="Microsoft Sans Serif" pitchFamily="34" charset="0"/>
                <a:cs typeface="Microsoft Sans Serif" pitchFamily="34" charset="0"/>
              </a:rPr>
              <a:t>تعتمد</a:t>
            </a:r>
            <a:r>
              <a:rPr lang="ar-SA" dirty="0" smtClean="0">
                <a:solidFill>
                  <a:schemeClr val="bg1">
                    <a:lumMod val="10000"/>
                  </a:schemeClr>
                </a:solidFill>
                <a:latin typeface="Microsoft Sans Serif" pitchFamily="34" charset="0"/>
                <a:cs typeface="Microsoft Sans Serif" pitchFamily="34" charset="0"/>
              </a:rPr>
              <a:t> </a:t>
            </a:r>
            <a:r>
              <a:rPr lang="ar-SA" sz="2800" dirty="0" smtClean="0">
                <a:solidFill>
                  <a:schemeClr val="bg1">
                    <a:lumMod val="10000"/>
                  </a:schemeClr>
                </a:solidFill>
                <a:latin typeface="Microsoft Sans Serif" pitchFamily="34" charset="0"/>
                <a:cs typeface="Microsoft Sans Serif" pitchFamily="34" charset="0"/>
              </a:rPr>
              <a:t>على</a:t>
            </a:r>
            <a:r>
              <a:rPr lang="ar-SA" dirty="0" smtClean="0">
                <a:solidFill>
                  <a:schemeClr val="bg1">
                    <a:lumMod val="10000"/>
                  </a:schemeClr>
                </a:solidFill>
                <a:latin typeface="Microsoft Sans Serif" pitchFamily="34" charset="0"/>
                <a:cs typeface="Microsoft Sans Serif" pitchFamily="34" charset="0"/>
              </a:rPr>
              <a:t> </a:t>
            </a:r>
            <a:r>
              <a:rPr lang="ar-SA" sz="2800" dirty="0" err="1" smtClean="0">
                <a:solidFill>
                  <a:schemeClr val="bg1">
                    <a:lumMod val="10000"/>
                  </a:schemeClr>
                </a:solidFill>
                <a:latin typeface="Microsoft Sans Serif" pitchFamily="34" charset="0"/>
                <a:cs typeface="Microsoft Sans Serif" pitchFamily="34" charset="0"/>
              </a:rPr>
              <a:t>معلومات:</a:t>
            </a:r>
            <a:r>
              <a:rPr lang="ar-SA" sz="2800" dirty="0" smtClean="0">
                <a:solidFill>
                  <a:schemeClr val="bg1">
                    <a:lumMod val="10000"/>
                  </a:schemeClr>
                </a:solidFill>
                <a:latin typeface="Microsoft Sans Serif" pitchFamily="34" charset="0"/>
                <a:cs typeface="Microsoft Sans Serif" pitchFamily="34" charset="0"/>
              </a:rPr>
              <a:t> </a:t>
            </a:r>
          </a:p>
        </p:txBody>
      </p:sp>
      <p:sp>
        <p:nvSpPr>
          <p:cNvPr id="8" name="مربع نص 7"/>
          <p:cNvSpPr txBox="1"/>
          <p:nvPr/>
        </p:nvSpPr>
        <p:spPr>
          <a:xfrm>
            <a:off x="2728913" y="3671888"/>
            <a:ext cx="5472113" cy="1569660"/>
          </a:xfrm>
          <a:prstGeom prst="rect">
            <a:avLst/>
          </a:prstGeom>
          <a:noFill/>
        </p:spPr>
        <p:txBody>
          <a:bodyPr wrap="square" rtlCol="1">
            <a:spAutoFit/>
          </a:bodyPr>
          <a:lstStyle/>
          <a:p>
            <a:pPr lvl="0" algn="just" rtl="1"/>
            <a:r>
              <a:rPr lang="ar-SA" sz="2400" dirty="0" smtClean="0">
                <a:solidFill>
                  <a:schemeClr val="bg1">
                    <a:lumMod val="10000"/>
                  </a:schemeClr>
                </a:solidFill>
                <a:cs typeface="Akhbar MT" pitchFamily="2" charset="-78"/>
              </a:rPr>
              <a:t>هي ذات نهاية مفتوحة ولا تتطلب إجابة محددة  وظيفة هذا النوع هو </a:t>
            </a:r>
            <a:r>
              <a:rPr lang="ar-SA" sz="2400" dirty="0" err="1" smtClean="0">
                <a:solidFill>
                  <a:schemeClr val="bg1">
                    <a:lumMod val="10000"/>
                  </a:schemeClr>
                </a:solidFill>
                <a:cs typeface="Akhbar MT" pitchFamily="2" charset="-78"/>
              </a:rPr>
              <a:t>التحري ،والتحليل ,والمقارنة ،والتعميم </a:t>
            </a:r>
            <a:r>
              <a:rPr lang="ar-SA" sz="2400" dirty="0" smtClean="0">
                <a:solidFill>
                  <a:schemeClr val="bg1">
                    <a:lumMod val="10000"/>
                  </a:schemeClr>
                </a:solidFill>
                <a:cs typeface="Akhbar MT" pitchFamily="2" charset="-78"/>
              </a:rPr>
              <a:t>،وتستخدم فيها أدوات </a:t>
            </a:r>
            <a:r>
              <a:rPr lang="ar-SA" sz="2400" dirty="0" err="1" smtClean="0">
                <a:solidFill>
                  <a:schemeClr val="bg1">
                    <a:lumMod val="10000"/>
                  </a:schemeClr>
                </a:solidFill>
                <a:cs typeface="Akhbar MT" pitchFamily="2" charset="-78"/>
              </a:rPr>
              <a:t>إستفهام</a:t>
            </a:r>
            <a:r>
              <a:rPr lang="ar-SA" sz="2400" dirty="0" smtClean="0">
                <a:solidFill>
                  <a:schemeClr val="bg1">
                    <a:lumMod val="10000"/>
                  </a:schemeClr>
                </a:solidFill>
                <a:cs typeface="Akhbar MT" pitchFamily="2" charset="-78"/>
              </a:rPr>
              <a:t> </a:t>
            </a:r>
            <a:r>
              <a:rPr lang="ar-SA" sz="2400" dirty="0" err="1" smtClean="0">
                <a:solidFill>
                  <a:schemeClr val="bg1">
                    <a:lumMod val="10000"/>
                  </a:schemeClr>
                </a:solidFill>
                <a:cs typeface="Akhbar MT" pitchFamily="2" charset="-78"/>
              </a:rPr>
              <a:t>مثل </a:t>
            </a:r>
            <a:r>
              <a:rPr lang="ar-SA" sz="2400" dirty="0" smtClean="0">
                <a:solidFill>
                  <a:schemeClr val="bg1">
                    <a:lumMod val="10000"/>
                  </a:schemeClr>
                </a:solidFill>
                <a:cs typeface="Akhbar MT" pitchFamily="2" charset="-78"/>
              </a:rPr>
              <a:t>( </a:t>
            </a:r>
            <a:r>
              <a:rPr lang="ar-SA" sz="2400" dirty="0" err="1" smtClean="0">
                <a:solidFill>
                  <a:schemeClr val="bg1">
                    <a:lumMod val="10000"/>
                  </a:schemeClr>
                </a:solidFill>
                <a:cs typeface="Akhbar MT" pitchFamily="2" charset="-78"/>
              </a:rPr>
              <a:t>لماذا ،كيف ) .</a:t>
            </a:r>
            <a:r>
              <a:rPr lang="ar-SA" sz="2400" dirty="0" smtClean="0">
                <a:solidFill>
                  <a:schemeClr val="bg1">
                    <a:lumMod val="10000"/>
                  </a:schemeClr>
                </a:solidFill>
                <a:cs typeface="Akhbar MT" pitchFamily="2" charset="-78"/>
              </a:rPr>
              <a:t> على سبيل </a:t>
            </a:r>
            <a:r>
              <a:rPr lang="ar-SA" sz="2400" dirty="0" err="1" smtClean="0">
                <a:solidFill>
                  <a:schemeClr val="bg1">
                    <a:lumMod val="10000"/>
                  </a:schemeClr>
                </a:solidFill>
                <a:cs typeface="Akhbar MT" pitchFamily="2" charset="-78"/>
              </a:rPr>
              <a:t>المثال </a:t>
            </a:r>
            <a:r>
              <a:rPr lang="ar-SA" sz="2400" dirty="0" smtClean="0">
                <a:solidFill>
                  <a:schemeClr val="bg1">
                    <a:lumMod val="10000"/>
                  </a:schemeClr>
                </a:solidFill>
                <a:cs typeface="Akhbar MT" pitchFamily="2" charset="-78"/>
              </a:rPr>
              <a:t>: لماذا يذهب  الرجال </a:t>
            </a:r>
            <a:r>
              <a:rPr lang="ar-SA" sz="2400" dirty="0" err="1" smtClean="0">
                <a:solidFill>
                  <a:schemeClr val="bg1">
                    <a:lumMod val="10000"/>
                  </a:schemeClr>
                </a:solidFill>
                <a:cs typeface="Akhbar MT" pitchFamily="2" charset="-78"/>
              </a:rPr>
              <a:t>للحرب؟</a:t>
            </a:r>
            <a:endParaRPr lang="ar-SA" sz="2400" dirty="0" smtClean="0">
              <a:solidFill>
                <a:schemeClr val="bg1">
                  <a:lumMod val="10000"/>
                </a:schemeClr>
              </a:solidFill>
              <a:cs typeface="Akhbar MT" pitchFamily="2" charset="-78"/>
            </a:endParaRPr>
          </a:p>
        </p:txBody>
      </p:sp>
      <p:sp>
        <p:nvSpPr>
          <p:cNvPr id="9" name="مربع نص 8"/>
          <p:cNvSpPr txBox="1"/>
          <p:nvPr/>
        </p:nvSpPr>
        <p:spPr>
          <a:xfrm>
            <a:off x="3457575" y="2871788"/>
            <a:ext cx="5000625" cy="800219"/>
          </a:xfrm>
          <a:prstGeom prst="rect">
            <a:avLst/>
          </a:prstGeom>
          <a:noFill/>
        </p:spPr>
        <p:txBody>
          <a:bodyPr wrap="square" rtlCol="1">
            <a:spAutoFit/>
          </a:bodyPr>
          <a:lstStyle/>
          <a:p>
            <a:pPr lvl="0" algn="r"/>
            <a:r>
              <a:rPr lang="ar-SA" sz="2800" dirty="0" smtClean="0">
                <a:solidFill>
                  <a:schemeClr val="bg1">
                    <a:lumMod val="10000"/>
                  </a:schemeClr>
                </a:solidFill>
                <a:latin typeface="Microsoft Sans Serif" pitchFamily="34" charset="0"/>
                <a:cs typeface="Microsoft Sans Serif" pitchFamily="34" charset="0"/>
              </a:rPr>
              <a:t>2-</a:t>
            </a:r>
            <a:r>
              <a:rPr lang="ar-SA" dirty="0" smtClean="0">
                <a:solidFill>
                  <a:schemeClr val="bg1">
                    <a:lumMod val="10000"/>
                  </a:schemeClr>
                </a:solidFill>
                <a:latin typeface="Microsoft Sans Serif" pitchFamily="34" charset="0"/>
                <a:cs typeface="Microsoft Sans Serif" pitchFamily="34" charset="0"/>
              </a:rPr>
              <a:t> </a:t>
            </a:r>
            <a:r>
              <a:rPr lang="ar-SA" sz="2800" dirty="0" smtClean="0">
                <a:solidFill>
                  <a:schemeClr val="bg1">
                    <a:lumMod val="10000"/>
                  </a:schemeClr>
                </a:solidFill>
                <a:latin typeface="Microsoft Sans Serif" pitchFamily="34" charset="0"/>
                <a:cs typeface="Microsoft Sans Serif" pitchFamily="34" charset="0"/>
              </a:rPr>
              <a:t>الأسئلة</a:t>
            </a:r>
            <a:r>
              <a:rPr lang="ar-SA" dirty="0" smtClean="0">
                <a:solidFill>
                  <a:schemeClr val="bg1">
                    <a:lumMod val="10000"/>
                  </a:schemeClr>
                </a:solidFill>
                <a:latin typeface="Microsoft Sans Serif" pitchFamily="34" charset="0"/>
                <a:cs typeface="Microsoft Sans Serif" pitchFamily="34" charset="0"/>
              </a:rPr>
              <a:t> </a:t>
            </a:r>
            <a:r>
              <a:rPr lang="ar-SA" sz="2800" dirty="0" smtClean="0">
                <a:solidFill>
                  <a:schemeClr val="bg1">
                    <a:lumMod val="10000"/>
                  </a:schemeClr>
                </a:solidFill>
                <a:latin typeface="Microsoft Sans Serif" pitchFamily="34" charset="0"/>
                <a:cs typeface="Microsoft Sans Serif" pitchFamily="34" charset="0"/>
              </a:rPr>
              <a:t>التي</a:t>
            </a:r>
            <a:r>
              <a:rPr lang="ar-SA" dirty="0" smtClean="0">
                <a:solidFill>
                  <a:schemeClr val="bg1">
                    <a:lumMod val="10000"/>
                  </a:schemeClr>
                </a:solidFill>
                <a:latin typeface="Microsoft Sans Serif" pitchFamily="34" charset="0"/>
                <a:cs typeface="Microsoft Sans Serif" pitchFamily="34" charset="0"/>
              </a:rPr>
              <a:t> </a:t>
            </a:r>
            <a:r>
              <a:rPr lang="ar-SA" sz="2800" dirty="0" smtClean="0">
                <a:solidFill>
                  <a:schemeClr val="bg1">
                    <a:lumMod val="10000"/>
                  </a:schemeClr>
                </a:solidFill>
                <a:latin typeface="Microsoft Sans Serif" pitchFamily="34" charset="0"/>
                <a:cs typeface="Microsoft Sans Serif" pitchFamily="34" charset="0"/>
              </a:rPr>
              <a:t>تعتمد</a:t>
            </a:r>
            <a:r>
              <a:rPr lang="ar-SA" dirty="0" smtClean="0">
                <a:solidFill>
                  <a:schemeClr val="bg1">
                    <a:lumMod val="10000"/>
                  </a:schemeClr>
                </a:solidFill>
                <a:latin typeface="Microsoft Sans Serif" pitchFamily="34" charset="0"/>
                <a:cs typeface="Microsoft Sans Serif" pitchFamily="34" charset="0"/>
              </a:rPr>
              <a:t> </a:t>
            </a:r>
            <a:r>
              <a:rPr lang="ar-SA" sz="2800" dirty="0" smtClean="0">
                <a:solidFill>
                  <a:schemeClr val="bg1">
                    <a:lumMod val="10000"/>
                  </a:schemeClr>
                </a:solidFill>
                <a:latin typeface="Microsoft Sans Serif" pitchFamily="34" charset="0"/>
                <a:cs typeface="Microsoft Sans Serif" pitchFamily="34" charset="0"/>
              </a:rPr>
              <a:t>على</a:t>
            </a:r>
            <a:r>
              <a:rPr lang="ar-SA" dirty="0" smtClean="0">
                <a:solidFill>
                  <a:schemeClr val="bg1">
                    <a:lumMod val="10000"/>
                  </a:schemeClr>
                </a:solidFill>
                <a:latin typeface="Microsoft Sans Serif" pitchFamily="34" charset="0"/>
                <a:cs typeface="Microsoft Sans Serif" pitchFamily="34" charset="0"/>
              </a:rPr>
              <a:t> </a:t>
            </a:r>
            <a:r>
              <a:rPr lang="ar-SA" sz="2800" dirty="0" err="1" smtClean="0">
                <a:solidFill>
                  <a:schemeClr val="bg1">
                    <a:lumMod val="10000"/>
                  </a:schemeClr>
                </a:solidFill>
                <a:latin typeface="Microsoft Sans Serif" pitchFamily="34" charset="0"/>
                <a:cs typeface="Microsoft Sans Serif" pitchFamily="34" charset="0"/>
              </a:rPr>
              <a:t>المفاهيم</a:t>
            </a:r>
            <a:r>
              <a:rPr lang="ar-SA" dirty="0" err="1" smtClean="0">
                <a:solidFill>
                  <a:schemeClr val="bg1">
                    <a:lumMod val="10000"/>
                  </a:schemeClr>
                </a:solidFill>
                <a:latin typeface="Microsoft Sans Serif" pitchFamily="34" charset="0"/>
                <a:cs typeface="Microsoft Sans Serif" pitchFamily="34" charset="0"/>
              </a:rPr>
              <a:t> :</a:t>
            </a:r>
            <a:endParaRPr lang="ar-SA" dirty="0" smtClean="0">
              <a:solidFill>
                <a:schemeClr val="bg1">
                  <a:lumMod val="10000"/>
                </a:schemeClr>
              </a:solidFill>
              <a:latin typeface="Microsoft Sans Serif" pitchFamily="34" charset="0"/>
              <a:cs typeface="Microsoft Sans Serif" pitchFamily="34" charset="0"/>
            </a:endParaRPr>
          </a:p>
          <a:p>
            <a:pPr algn="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wipe(down)">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wipe(down)">
                                      <p:cBhvr>
                                        <p:cTn id="2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7" grpId="0" build="allAtOnce"/>
      <p:bldP spid="8" grpId="0" build="allAtOnce"/>
      <p:bldP spid="9"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7"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5" name="مربع نص 4"/>
          <p:cNvSpPr txBox="1"/>
          <p:nvPr/>
        </p:nvSpPr>
        <p:spPr>
          <a:xfrm>
            <a:off x="2671762" y="1757362"/>
            <a:ext cx="5643563" cy="3539430"/>
          </a:xfrm>
          <a:prstGeom prst="rect">
            <a:avLst/>
          </a:prstGeom>
          <a:noFill/>
        </p:spPr>
        <p:txBody>
          <a:bodyPr wrap="square" rtlCol="1">
            <a:spAutoFit/>
          </a:bodyPr>
          <a:lstStyle/>
          <a:p>
            <a:pPr lvl="0" algn="just" rtl="1"/>
            <a:r>
              <a:rPr lang="ar-SA" sz="2800" dirty="0" smtClean="0">
                <a:solidFill>
                  <a:schemeClr val="bg1">
                    <a:lumMod val="10000"/>
                  </a:schemeClr>
                </a:solidFill>
                <a:cs typeface="Akhbar MT" pitchFamily="2" charset="-78"/>
              </a:rPr>
              <a:t>فتشتمل </a:t>
            </a:r>
            <a:r>
              <a:rPr lang="ar-SA" sz="2800" dirty="0" smtClean="0">
                <a:solidFill>
                  <a:schemeClr val="bg1">
                    <a:lumMod val="10000"/>
                  </a:schemeClr>
                </a:solidFill>
                <a:cs typeface="Akhbar MT" pitchFamily="2" charset="-78"/>
              </a:rPr>
              <a:t>على النوعين السابقين من التصنيفات أنها تكون غالبا أسئلة شخصية ولذلك فهي تساعد التلاميذ على استكشاف مبادئ  ،وقيم ،وشعور،وتحديد مواقف، ومن هذا النوع من الأسئلة مايوجه إلى التلميذ بغرض أن يبين أو ينقد،أو يقيم شيئا أو شخصا ما،مثال ذلك:من الكاتب القصصي السعودي المفضل لديك؟أو دعم إجابتك بأن الحرية الكيميائية تكون مقبولة في الحالة التي تكون فيها بلدك عرضة للهجوم من قبل العدو .</a:t>
            </a:r>
            <a:endParaRPr lang="en-US" sz="2800" dirty="0" smtClean="0">
              <a:solidFill>
                <a:schemeClr val="bg1">
                  <a:lumMod val="10000"/>
                </a:schemeClr>
              </a:solidFill>
              <a:cs typeface="Akhbar MT" pitchFamily="2" charset="-78"/>
            </a:endParaRPr>
          </a:p>
        </p:txBody>
      </p:sp>
      <p:sp>
        <p:nvSpPr>
          <p:cNvPr id="7" name="مربع نص 6"/>
          <p:cNvSpPr txBox="1"/>
          <p:nvPr/>
        </p:nvSpPr>
        <p:spPr>
          <a:xfrm>
            <a:off x="5314950" y="828675"/>
            <a:ext cx="3143250" cy="523220"/>
          </a:xfrm>
          <a:prstGeom prst="rect">
            <a:avLst/>
          </a:prstGeom>
          <a:noFill/>
        </p:spPr>
        <p:txBody>
          <a:bodyPr wrap="square" rtlCol="1">
            <a:spAutoFit/>
          </a:bodyPr>
          <a:lstStyle/>
          <a:p>
            <a:pPr algn="r"/>
            <a:r>
              <a:rPr lang="ar-SA" sz="2800" dirty="0" smtClean="0">
                <a:solidFill>
                  <a:schemeClr val="bg1">
                    <a:lumMod val="10000"/>
                  </a:schemeClr>
                </a:solidFill>
                <a:latin typeface="Microsoft Sans Serif" pitchFamily="34" charset="0"/>
                <a:cs typeface="Microsoft Sans Serif" pitchFamily="34" charset="0"/>
              </a:rPr>
              <a:t>3- الأسئلة </a:t>
            </a:r>
            <a:r>
              <a:rPr lang="ar-SA" sz="2800" dirty="0" err="1" smtClean="0">
                <a:solidFill>
                  <a:schemeClr val="bg1">
                    <a:lumMod val="10000"/>
                  </a:schemeClr>
                </a:solidFill>
                <a:latin typeface="Microsoft Sans Serif" pitchFamily="34" charset="0"/>
                <a:cs typeface="Microsoft Sans Serif" pitchFamily="34" charset="0"/>
              </a:rPr>
              <a:t>التقيمية</a:t>
            </a:r>
            <a:r>
              <a:rPr lang="ar-SA" sz="2800" dirty="0" smtClean="0">
                <a:solidFill>
                  <a:schemeClr val="bg1">
                    <a:lumMod val="10000"/>
                  </a:schemeClr>
                </a:solidFill>
                <a:latin typeface="Microsoft Sans Serif" pitchFamily="34" charset="0"/>
                <a:cs typeface="Microsoft Sans Serif" pitchFamily="34" charset="0"/>
              </a:rPr>
              <a:t> </a:t>
            </a:r>
            <a:endParaRPr lang="ar-SA" sz="2800" dirty="0">
              <a:latin typeface="Microsoft Sans Serif" pitchFamily="34" charset="0"/>
              <a:cs typeface="Microsoft Sans Serif"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7"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7"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graphicFrame>
        <p:nvGraphicFramePr>
          <p:cNvPr id="5" name="رسم تخطيطي 4"/>
          <p:cNvGraphicFramePr/>
          <p:nvPr/>
        </p:nvGraphicFramePr>
        <p:xfrm>
          <a:off x="2638424" y="239713"/>
          <a:ext cx="6096000" cy="3889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8" name="رابط كسهم مستقيم 7"/>
          <p:cNvCxnSpPr/>
          <p:nvPr/>
        </p:nvCxnSpPr>
        <p:spPr bwMode="auto">
          <a:xfrm>
            <a:off x="7958137" y="3757613"/>
            <a:ext cx="1" cy="228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9" name="رابط كسهم مستقيم 8"/>
          <p:cNvCxnSpPr/>
          <p:nvPr/>
        </p:nvCxnSpPr>
        <p:spPr bwMode="auto">
          <a:xfrm>
            <a:off x="7553325" y="4495800"/>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 name="رابط كسهم مستقيم 9"/>
          <p:cNvCxnSpPr/>
          <p:nvPr/>
        </p:nvCxnSpPr>
        <p:spPr bwMode="auto">
          <a:xfrm>
            <a:off x="7562850" y="5162550"/>
            <a:ext cx="9525" cy="3381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1" name="رابط كسهم مستقيم 10"/>
          <p:cNvCxnSpPr/>
          <p:nvPr/>
        </p:nvCxnSpPr>
        <p:spPr bwMode="auto">
          <a:xfrm>
            <a:off x="7572375" y="5886450"/>
            <a:ext cx="14288" cy="3000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7" name="رابط كسهم مستقيم 16"/>
          <p:cNvCxnSpPr/>
          <p:nvPr/>
        </p:nvCxnSpPr>
        <p:spPr bwMode="auto">
          <a:xfrm>
            <a:off x="6448425" y="5919787"/>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8" name="رابط كسهم مستقيم 17"/>
          <p:cNvCxnSpPr/>
          <p:nvPr/>
        </p:nvCxnSpPr>
        <p:spPr bwMode="auto">
          <a:xfrm>
            <a:off x="6429375" y="5157787"/>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9" name="رابط كسهم مستقيم 18"/>
          <p:cNvCxnSpPr/>
          <p:nvPr/>
        </p:nvCxnSpPr>
        <p:spPr bwMode="auto">
          <a:xfrm>
            <a:off x="6381751" y="4452938"/>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0" name="رابط كسهم مستقيم 19"/>
          <p:cNvCxnSpPr/>
          <p:nvPr/>
        </p:nvCxnSpPr>
        <p:spPr bwMode="auto">
          <a:xfrm>
            <a:off x="6348413" y="3719513"/>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1" name="رابط كسهم مستقيم 20"/>
          <p:cNvCxnSpPr/>
          <p:nvPr/>
        </p:nvCxnSpPr>
        <p:spPr bwMode="auto">
          <a:xfrm>
            <a:off x="3348038" y="3748088"/>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2" name="رابط كسهم مستقيم 21"/>
          <p:cNvCxnSpPr/>
          <p:nvPr/>
        </p:nvCxnSpPr>
        <p:spPr bwMode="auto">
          <a:xfrm>
            <a:off x="4943476" y="5972175"/>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3" name="رابط كسهم مستقيم 22"/>
          <p:cNvCxnSpPr/>
          <p:nvPr/>
        </p:nvCxnSpPr>
        <p:spPr bwMode="auto">
          <a:xfrm>
            <a:off x="4924425" y="5210176"/>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4" name="رابط كسهم مستقيم 23"/>
          <p:cNvCxnSpPr/>
          <p:nvPr/>
        </p:nvCxnSpPr>
        <p:spPr bwMode="auto">
          <a:xfrm>
            <a:off x="4919663" y="4491038"/>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5" name="رابط كسهم مستقيم 24"/>
          <p:cNvCxnSpPr/>
          <p:nvPr/>
        </p:nvCxnSpPr>
        <p:spPr bwMode="auto">
          <a:xfrm>
            <a:off x="4886326" y="3729038"/>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6" name="رابط كسهم مستقيم 25"/>
          <p:cNvCxnSpPr/>
          <p:nvPr/>
        </p:nvCxnSpPr>
        <p:spPr bwMode="auto">
          <a:xfrm>
            <a:off x="3405188" y="6019800"/>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7" name="رابط كسهم مستقيم 26"/>
          <p:cNvCxnSpPr/>
          <p:nvPr/>
        </p:nvCxnSpPr>
        <p:spPr bwMode="auto">
          <a:xfrm>
            <a:off x="3400426" y="5343526"/>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8" name="رابط كسهم مستقيم 27"/>
          <p:cNvCxnSpPr/>
          <p:nvPr/>
        </p:nvCxnSpPr>
        <p:spPr bwMode="auto">
          <a:xfrm>
            <a:off x="3367088" y="4481513"/>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1" name="رابط مستقيم 30"/>
          <p:cNvCxnSpPr/>
          <p:nvPr/>
        </p:nvCxnSpPr>
        <p:spPr bwMode="auto">
          <a:xfrm flipH="1">
            <a:off x="7558088" y="3957638"/>
            <a:ext cx="81438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 name="رابط كسهم مستقيم 31"/>
          <p:cNvCxnSpPr/>
          <p:nvPr/>
        </p:nvCxnSpPr>
        <p:spPr bwMode="auto">
          <a:xfrm>
            <a:off x="7567612" y="3967163"/>
            <a:ext cx="1" cy="228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3" name="رابط كسهم مستقيم 32"/>
          <p:cNvCxnSpPr/>
          <p:nvPr/>
        </p:nvCxnSpPr>
        <p:spPr bwMode="auto">
          <a:xfrm>
            <a:off x="8362949" y="3962401"/>
            <a:ext cx="1" cy="228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4" name="رابط كسهم مستقيم 33"/>
          <p:cNvCxnSpPr/>
          <p:nvPr/>
        </p:nvCxnSpPr>
        <p:spPr bwMode="auto">
          <a:xfrm>
            <a:off x="8391525" y="5376863"/>
            <a:ext cx="23813" cy="66675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5" name="رابط كسهم مستقيم 34"/>
          <p:cNvCxnSpPr/>
          <p:nvPr/>
        </p:nvCxnSpPr>
        <p:spPr bwMode="auto">
          <a:xfrm>
            <a:off x="8386762" y="4572000"/>
            <a:ext cx="19050" cy="3333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 name="مربع نص 28"/>
          <p:cNvSpPr txBox="1"/>
          <p:nvPr/>
        </p:nvSpPr>
        <p:spPr>
          <a:xfrm>
            <a:off x="2971800" y="4057650"/>
            <a:ext cx="842963" cy="369332"/>
          </a:xfrm>
          <a:prstGeom prst="rect">
            <a:avLst/>
          </a:prstGeom>
          <a:noFill/>
        </p:spPr>
        <p:txBody>
          <a:bodyPr wrap="square" rtlCol="1">
            <a:spAutoFit/>
          </a:bodyPr>
          <a:lstStyle/>
          <a:p>
            <a:pPr algn="ctr"/>
            <a:r>
              <a:rPr lang="ar-SA" dirty="0" smtClean="0"/>
              <a:t>احكم</a:t>
            </a:r>
            <a:endParaRPr lang="ar-SA" dirty="0"/>
          </a:p>
        </p:txBody>
      </p:sp>
      <p:sp>
        <p:nvSpPr>
          <p:cNvPr id="30" name="مربع نص 29"/>
          <p:cNvSpPr txBox="1"/>
          <p:nvPr/>
        </p:nvSpPr>
        <p:spPr>
          <a:xfrm>
            <a:off x="3157538" y="4872038"/>
            <a:ext cx="585788" cy="369332"/>
          </a:xfrm>
          <a:prstGeom prst="rect">
            <a:avLst/>
          </a:prstGeom>
          <a:noFill/>
        </p:spPr>
        <p:txBody>
          <a:bodyPr wrap="square" rtlCol="1">
            <a:spAutoFit/>
          </a:bodyPr>
          <a:lstStyle/>
          <a:p>
            <a:pPr algn="ctr"/>
            <a:r>
              <a:rPr lang="ar-SA" dirty="0" smtClean="0"/>
              <a:t>قيم</a:t>
            </a:r>
            <a:endParaRPr lang="ar-SA" dirty="0"/>
          </a:p>
        </p:txBody>
      </p:sp>
      <p:sp>
        <p:nvSpPr>
          <p:cNvPr id="36" name="مربع نص 35"/>
          <p:cNvSpPr txBox="1"/>
          <p:nvPr/>
        </p:nvSpPr>
        <p:spPr>
          <a:xfrm>
            <a:off x="7986713" y="6015038"/>
            <a:ext cx="814387" cy="369332"/>
          </a:xfrm>
          <a:prstGeom prst="rect">
            <a:avLst/>
          </a:prstGeom>
          <a:noFill/>
        </p:spPr>
        <p:txBody>
          <a:bodyPr wrap="square" rtlCol="1">
            <a:spAutoFit/>
          </a:bodyPr>
          <a:lstStyle/>
          <a:p>
            <a:pPr algn="ctr"/>
            <a:r>
              <a:rPr lang="ar-SA" dirty="0" smtClean="0"/>
              <a:t>عين</a:t>
            </a:r>
            <a:endParaRPr lang="ar-SA" dirty="0"/>
          </a:p>
        </p:txBody>
      </p:sp>
      <p:sp>
        <p:nvSpPr>
          <p:cNvPr id="37" name="مربع نص 36"/>
          <p:cNvSpPr txBox="1"/>
          <p:nvPr/>
        </p:nvSpPr>
        <p:spPr>
          <a:xfrm>
            <a:off x="7986713" y="4200525"/>
            <a:ext cx="871537" cy="369332"/>
          </a:xfrm>
          <a:prstGeom prst="rect">
            <a:avLst/>
          </a:prstGeom>
          <a:noFill/>
        </p:spPr>
        <p:txBody>
          <a:bodyPr wrap="square" rtlCol="1">
            <a:spAutoFit/>
          </a:bodyPr>
          <a:lstStyle/>
          <a:p>
            <a:pPr algn="ctr"/>
            <a:r>
              <a:rPr lang="ar-SA" dirty="0" smtClean="0"/>
              <a:t>عرف</a:t>
            </a:r>
            <a:endParaRPr lang="ar-SA" dirty="0"/>
          </a:p>
        </p:txBody>
      </p:sp>
      <p:sp>
        <p:nvSpPr>
          <p:cNvPr id="38" name="مربع نص 37"/>
          <p:cNvSpPr txBox="1"/>
          <p:nvPr/>
        </p:nvSpPr>
        <p:spPr>
          <a:xfrm>
            <a:off x="8086726" y="4957763"/>
            <a:ext cx="614362" cy="369332"/>
          </a:xfrm>
          <a:prstGeom prst="rect">
            <a:avLst/>
          </a:prstGeom>
          <a:noFill/>
        </p:spPr>
        <p:txBody>
          <a:bodyPr wrap="square" rtlCol="1">
            <a:spAutoFit/>
          </a:bodyPr>
          <a:lstStyle/>
          <a:p>
            <a:pPr algn="ctr"/>
            <a:r>
              <a:rPr lang="ar-SA" dirty="0" smtClean="0"/>
              <a:t>سم</a:t>
            </a:r>
            <a:endParaRPr lang="ar-SA" dirty="0"/>
          </a:p>
        </p:txBody>
      </p:sp>
      <p:sp>
        <p:nvSpPr>
          <p:cNvPr id="39" name="مربع نص 38"/>
          <p:cNvSpPr txBox="1"/>
          <p:nvPr/>
        </p:nvSpPr>
        <p:spPr>
          <a:xfrm>
            <a:off x="7243763" y="4171950"/>
            <a:ext cx="757237" cy="369332"/>
          </a:xfrm>
          <a:prstGeom prst="rect">
            <a:avLst/>
          </a:prstGeom>
          <a:noFill/>
        </p:spPr>
        <p:txBody>
          <a:bodyPr wrap="square" rtlCol="1">
            <a:spAutoFit/>
          </a:bodyPr>
          <a:lstStyle/>
          <a:p>
            <a:r>
              <a:rPr lang="ar-SA" dirty="0" smtClean="0"/>
              <a:t>استرجع</a:t>
            </a:r>
            <a:endParaRPr lang="ar-SA" dirty="0"/>
          </a:p>
        </p:txBody>
      </p:sp>
      <p:sp>
        <p:nvSpPr>
          <p:cNvPr id="40" name="مربع نص 39"/>
          <p:cNvSpPr txBox="1"/>
          <p:nvPr/>
        </p:nvSpPr>
        <p:spPr>
          <a:xfrm>
            <a:off x="6972300" y="4814888"/>
            <a:ext cx="1071563" cy="369332"/>
          </a:xfrm>
          <a:prstGeom prst="rect">
            <a:avLst/>
          </a:prstGeom>
          <a:noFill/>
        </p:spPr>
        <p:txBody>
          <a:bodyPr wrap="square" rtlCol="1">
            <a:spAutoFit/>
          </a:bodyPr>
          <a:lstStyle/>
          <a:p>
            <a:pPr algn="ctr"/>
            <a:r>
              <a:rPr lang="ar-SA" dirty="0" smtClean="0"/>
              <a:t>تعرف على</a:t>
            </a:r>
            <a:endParaRPr lang="ar-SA" dirty="0"/>
          </a:p>
        </p:txBody>
      </p:sp>
      <p:sp>
        <p:nvSpPr>
          <p:cNvPr id="41" name="مربع نص 40"/>
          <p:cNvSpPr txBox="1"/>
          <p:nvPr/>
        </p:nvSpPr>
        <p:spPr>
          <a:xfrm>
            <a:off x="7100888" y="5529263"/>
            <a:ext cx="828675" cy="369332"/>
          </a:xfrm>
          <a:prstGeom prst="rect">
            <a:avLst/>
          </a:prstGeom>
          <a:noFill/>
        </p:spPr>
        <p:txBody>
          <a:bodyPr wrap="square" rtlCol="1">
            <a:spAutoFit/>
          </a:bodyPr>
          <a:lstStyle/>
          <a:p>
            <a:pPr algn="ctr"/>
            <a:r>
              <a:rPr lang="ar-SA" dirty="0" smtClean="0"/>
              <a:t>أو لاحظ</a:t>
            </a:r>
            <a:endParaRPr lang="ar-SA" dirty="0"/>
          </a:p>
        </p:txBody>
      </p:sp>
      <p:sp>
        <p:nvSpPr>
          <p:cNvPr id="42" name="مربع نص 41"/>
          <p:cNvSpPr txBox="1"/>
          <p:nvPr/>
        </p:nvSpPr>
        <p:spPr>
          <a:xfrm>
            <a:off x="7200900" y="6215063"/>
            <a:ext cx="757238" cy="369332"/>
          </a:xfrm>
          <a:prstGeom prst="rect">
            <a:avLst/>
          </a:prstGeom>
          <a:noFill/>
        </p:spPr>
        <p:txBody>
          <a:bodyPr wrap="square" rtlCol="1">
            <a:spAutoFit/>
          </a:bodyPr>
          <a:lstStyle/>
          <a:p>
            <a:pPr algn="ctr"/>
            <a:r>
              <a:rPr lang="ar-SA" dirty="0" smtClean="0"/>
              <a:t>نعم/لا</a:t>
            </a:r>
            <a:endParaRPr lang="ar-SA" dirty="0"/>
          </a:p>
        </p:txBody>
      </p:sp>
      <p:sp>
        <p:nvSpPr>
          <p:cNvPr id="43" name="مربع نص 42"/>
          <p:cNvSpPr txBox="1"/>
          <p:nvPr/>
        </p:nvSpPr>
        <p:spPr>
          <a:xfrm>
            <a:off x="5929313" y="4057650"/>
            <a:ext cx="814387" cy="369332"/>
          </a:xfrm>
          <a:prstGeom prst="rect">
            <a:avLst/>
          </a:prstGeom>
          <a:noFill/>
        </p:spPr>
        <p:txBody>
          <a:bodyPr wrap="square" rtlCol="1">
            <a:spAutoFit/>
          </a:bodyPr>
          <a:lstStyle/>
          <a:p>
            <a:pPr algn="ctr"/>
            <a:r>
              <a:rPr lang="ar-SA" dirty="0" smtClean="0"/>
              <a:t>اشرح</a:t>
            </a:r>
            <a:endParaRPr lang="ar-SA" dirty="0"/>
          </a:p>
        </p:txBody>
      </p:sp>
      <p:sp>
        <p:nvSpPr>
          <p:cNvPr id="44" name="مربع نص 43"/>
          <p:cNvSpPr txBox="1"/>
          <p:nvPr/>
        </p:nvSpPr>
        <p:spPr>
          <a:xfrm>
            <a:off x="5815013" y="4800600"/>
            <a:ext cx="1157287" cy="369332"/>
          </a:xfrm>
          <a:prstGeom prst="rect">
            <a:avLst/>
          </a:prstGeom>
          <a:noFill/>
        </p:spPr>
        <p:txBody>
          <a:bodyPr wrap="square" rtlCol="1">
            <a:spAutoFit/>
          </a:bodyPr>
          <a:lstStyle/>
          <a:p>
            <a:pPr algn="ctr"/>
            <a:r>
              <a:rPr lang="ar-SA" dirty="0" smtClean="0"/>
              <a:t>بين العلاقات</a:t>
            </a:r>
            <a:endParaRPr lang="ar-SA" dirty="0"/>
          </a:p>
        </p:txBody>
      </p:sp>
      <p:sp>
        <p:nvSpPr>
          <p:cNvPr id="45" name="مربع نص 44"/>
          <p:cNvSpPr txBox="1"/>
          <p:nvPr/>
        </p:nvSpPr>
        <p:spPr>
          <a:xfrm>
            <a:off x="5986463" y="5529263"/>
            <a:ext cx="842962" cy="369332"/>
          </a:xfrm>
          <a:prstGeom prst="rect">
            <a:avLst/>
          </a:prstGeom>
          <a:noFill/>
        </p:spPr>
        <p:txBody>
          <a:bodyPr wrap="square" rtlCol="1">
            <a:spAutoFit/>
          </a:bodyPr>
          <a:lstStyle/>
          <a:p>
            <a:pPr algn="ctr"/>
            <a:r>
              <a:rPr lang="ar-SA" dirty="0" smtClean="0"/>
              <a:t>قارن</a:t>
            </a:r>
            <a:endParaRPr lang="ar-SA" dirty="0"/>
          </a:p>
        </p:txBody>
      </p:sp>
      <p:sp>
        <p:nvSpPr>
          <p:cNvPr id="46" name="مربع نص 45"/>
          <p:cNvSpPr txBox="1"/>
          <p:nvPr/>
        </p:nvSpPr>
        <p:spPr>
          <a:xfrm>
            <a:off x="5815013" y="6257925"/>
            <a:ext cx="1228725" cy="369332"/>
          </a:xfrm>
          <a:prstGeom prst="rect">
            <a:avLst/>
          </a:prstGeom>
          <a:noFill/>
        </p:spPr>
        <p:txBody>
          <a:bodyPr wrap="square" rtlCol="1">
            <a:spAutoFit/>
          </a:bodyPr>
          <a:lstStyle/>
          <a:p>
            <a:pPr algn="ctr"/>
            <a:r>
              <a:rPr lang="ar-SA" dirty="0" smtClean="0"/>
              <a:t>بين الفرق</a:t>
            </a:r>
            <a:endParaRPr lang="ar-SA" dirty="0"/>
          </a:p>
        </p:txBody>
      </p:sp>
      <p:sp>
        <p:nvSpPr>
          <p:cNvPr id="47" name="مربع نص 46"/>
          <p:cNvSpPr txBox="1"/>
          <p:nvPr/>
        </p:nvSpPr>
        <p:spPr>
          <a:xfrm>
            <a:off x="4271963" y="4071938"/>
            <a:ext cx="1085850" cy="371475"/>
          </a:xfrm>
          <a:prstGeom prst="rect">
            <a:avLst/>
          </a:prstGeom>
          <a:noFill/>
        </p:spPr>
        <p:txBody>
          <a:bodyPr wrap="square" rtlCol="1">
            <a:spAutoFit/>
          </a:bodyPr>
          <a:lstStyle/>
          <a:p>
            <a:pPr algn="ctr"/>
            <a:r>
              <a:rPr lang="ar-SA" dirty="0" smtClean="0"/>
              <a:t>تنبأ-توقع</a:t>
            </a:r>
            <a:endParaRPr lang="ar-SA" dirty="0"/>
          </a:p>
        </p:txBody>
      </p:sp>
      <p:sp>
        <p:nvSpPr>
          <p:cNvPr id="48" name="مربع نص 47"/>
          <p:cNvSpPr txBox="1"/>
          <p:nvPr/>
        </p:nvSpPr>
        <p:spPr>
          <a:xfrm>
            <a:off x="4443413" y="4857750"/>
            <a:ext cx="942975" cy="369332"/>
          </a:xfrm>
          <a:prstGeom prst="rect">
            <a:avLst/>
          </a:prstGeom>
          <a:noFill/>
        </p:spPr>
        <p:txBody>
          <a:bodyPr wrap="square" rtlCol="1">
            <a:spAutoFit/>
          </a:bodyPr>
          <a:lstStyle/>
          <a:p>
            <a:pPr algn="ctr"/>
            <a:r>
              <a:rPr lang="ar-SA" dirty="0" smtClean="0"/>
              <a:t>افترض</a:t>
            </a:r>
            <a:endParaRPr lang="ar-SA" dirty="0"/>
          </a:p>
        </p:txBody>
      </p:sp>
      <p:sp>
        <p:nvSpPr>
          <p:cNvPr id="49" name="مربع نص 48"/>
          <p:cNvSpPr txBox="1"/>
          <p:nvPr/>
        </p:nvSpPr>
        <p:spPr>
          <a:xfrm>
            <a:off x="4386263" y="5529263"/>
            <a:ext cx="1057275" cy="371475"/>
          </a:xfrm>
          <a:prstGeom prst="rect">
            <a:avLst/>
          </a:prstGeom>
          <a:noFill/>
        </p:spPr>
        <p:txBody>
          <a:bodyPr wrap="square" rtlCol="1">
            <a:spAutoFit/>
          </a:bodyPr>
          <a:lstStyle/>
          <a:p>
            <a:pPr algn="ctr"/>
            <a:r>
              <a:rPr lang="ar-SA" dirty="0" smtClean="0"/>
              <a:t>استنتج</a:t>
            </a:r>
            <a:endParaRPr lang="ar-SA" dirty="0"/>
          </a:p>
        </p:txBody>
      </p:sp>
      <p:sp>
        <p:nvSpPr>
          <p:cNvPr id="50" name="مربع نص 49"/>
          <p:cNvSpPr txBox="1"/>
          <p:nvPr/>
        </p:nvSpPr>
        <p:spPr>
          <a:xfrm>
            <a:off x="4471988" y="6343650"/>
            <a:ext cx="1042987" cy="369332"/>
          </a:xfrm>
          <a:prstGeom prst="rect">
            <a:avLst/>
          </a:prstGeom>
          <a:noFill/>
        </p:spPr>
        <p:txBody>
          <a:bodyPr wrap="square" rtlCol="1">
            <a:spAutoFit/>
          </a:bodyPr>
          <a:lstStyle/>
          <a:p>
            <a:pPr algn="ctr"/>
            <a:r>
              <a:rPr lang="ar-SA" dirty="0" smtClean="0"/>
              <a:t>أعد ترتيب</a:t>
            </a:r>
            <a:endParaRPr lang="ar-SA" dirty="0"/>
          </a:p>
        </p:txBody>
      </p:sp>
      <p:sp>
        <p:nvSpPr>
          <p:cNvPr id="51" name="مربع نص 50"/>
          <p:cNvSpPr txBox="1"/>
          <p:nvPr/>
        </p:nvSpPr>
        <p:spPr>
          <a:xfrm>
            <a:off x="2928938" y="5700712"/>
            <a:ext cx="1100137" cy="369332"/>
          </a:xfrm>
          <a:prstGeom prst="rect">
            <a:avLst/>
          </a:prstGeom>
          <a:noFill/>
        </p:spPr>
        <p:txBody>
          <a:bodyPr wrap="square" rtlCol="1">
            <a:spAutoFit/>
          </a:bodyPr>
          <a:lstStyle/>
          <a:p>
            <a:pPr algn="ctr"/>
            <a:r>
              <a:rPr lang="ar-SA" dirty="0" smtClean="0"/>
              <a:t>دافع عن</a:t>
            </a:r>
            <a:endParaRPr lang="ar-SA" dirty="0"/>
          </a:p>
        </p:txBody>
      </p:sp>
      <p:sp>
        <p:nvSpPr>
          <p:cNvPr id="52" name="مربع نص 51"/>
          <p:cNvSpPr txBox="1"/>
          <p:nvPr/>
        </p:nvSpPr>
        <p:spPr>
          <a:xfrm>
            <a:off x="2743201" y="6315076"/>
            <a:ext cx="1243012" cy="369332"/>
          </a:xfrm>
          <a:prstGeom prst="rect">
            <a:avLst/>
          </a:prstGeom>
          <a:noFill/>
        </p:spPr>
        <p:txBody>
          <a:bodyPr wrap="square" rtlCol="1">
            <a:spAutoFit/>
          </a:bodyPr>
          <a:lstStyle/>
          <a:p>
            <a:pPr algn="ctr"/>
            <a:r>
              <a:rPr lang="ar-SA" dirty="0" smtClean="0"/>
              <a:t>برر واختر</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graphicEl>
                                              <a:dgm id="{6C78CF67-2C6E-417D-8C0D-B21B8C106A86}"/>
                                            </p:graphicEl>
                                          </p:spTgt>
                                        </p:tgtEl>
                                        <p:attrNameLst>
                                          <p:attrName>style.visibility</p:attrName>
                                        </p:attrNameLst>
                                      </p:cBhvr>
                                      <p:to>
                                        <p:strVal val="visible"/>
                                      </p:to>
                                    </p:set>
                                    <p:animEffect transition="in" filter="wipe(down)">
                                      <p:cBhvr>
                                        <p:cTn id="7" dur="500"/>
                                        <p:tgtEl>
                                          <p:spTgt spid="5">
                                            <p:graphicEl>
                                              <a:dgm id="{6C78CF67-2C6E-417D-8C0D-B21B8C106A86}"/>
                                            </p:graphic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graphicEl>
                                              <a:dgm id="{506BA8B5-B86D-4192-BBF9-0C8B8FC85FFE}"/>
                                            </p:graphicEl>
                                          </p:spTgt>
                                        </p:tgtEl>
                                        <p:attrNameLst>
                                          <p:attrName>style.visibility</p:attrName>
                                        </p:attrNameLst>
                                      </p:cBhvr>
                                      <p:to>
                                        <p:strVal val="visible"/>
                                      </p:to>
                                    </p:set>
                                    <p:animEffect transition="in" filter="wipe(down)">
                                      <p:cBhvr>
                                        <p:cTn id="10" dur="500"/>
                                        <p:tgtEl>
                                          <p:spTgt spid="5">
                                            <p:graphicEl>
                                              <a:dgm id="{506BA8B5-B86D-4192-BBF9-0C8B8FC85FFE}"/>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graphicEl>
                                              <a:dgm id="{7CAE9D86-EF6F-4C36-A0BF-B1740B4C6E76}"/>
                                            </p:graphicEl>
                                          </p:spTgt>
                                        </p:tgtEl>
                                        <p:attrNameLst>
                                          <p:attrName>style.visibility</p:attrName>
                                        </p:attrNameLst>
                                      </p:cBhvr>
                                      <p:to>
                                        <p:strVal val="visible"/>
                                      </p:to>
                                    </p:set>
                                    <p:animEffect transition="in" filter="wipe(down)">
                                      <p:cBhvr>
                                        <p:cTn id="15" dur="500"/>
                                        <p:tgtEl>
                                          <p:spTgt spid="5">
                                            <p:graphicEl>
                                              <a:dgm id="{7CAE9D86-EF6F-4C36-A0BF-B1740B4C6E76}"/>
                                            </p:graphic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5">
                                            <p:graphicEl>
                                              <a:dgm id="{473D28F8-BB74-4462-97D6-93344C5F4D3D}"/>
                                            </p:graphicEl>
                                          </p:spTgt>
                                        </p:tgtEl>
                                        <p:attrNameLst>
                                          <p:attrName>style.visibility</p:attrName>
                                        </p:attrNameLst>
                                      </p:cBhvr>
                                      <p:to>
                                        <p:strVal val="visible"/>
                                      </p:to>
                                    </p:set>
                                    <p:animEffect transition="in" filter="wipe(down)">
                                      <p:cBhvr>
                                        <p:cTn id="18" dur="500"/>
                                        <p:tgtEl>
                                          <p:spTgt spid="5">
                                            <p:graphicEl>
                                              <a:dgm id="{473D28F8-BB74-4462-97D6-93344C5F4D3D}"/>
                                            </p:graphic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5">
                                            <p:graphicEl>
                                              <a:dgm id="{D3F46DB1-F881-41DB-95E5-A8E54BF6EC24}"/>
                                            </p:graphicEl>
                                          </p:spTgt>
                                        </p:tgtEl>
                                        <p:attrNameLst>
                                          <p:attrName>style.visibility</p:attrName>
                                        </p:attrNameLst>
                                      </p:cBhvr>
                                      <p:to>
                                        <p:strVal val="visible"/>
                                      </p:to>
                                    </p:set>
                                    <p:animEffect transition="in" filter="wipe(down)">
                                      <p:cBhvr>
                                        <p:cTn id="21" dur="500"/>
                                        <p:tgtEl>
                                          <p:spTgt spid="5">
                                            <p:graphicEl>
                                              <a:dgm id="{D3F46DB1-F881-41DB-95E5-A8E54BF6EC24}"/>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5">
                                            <p:graphicEl>
                                              <a:dgm id="{6733C4E5-B1BD-4FD5-8A53-F56A9809239F}"/>
                                            </p:graphicEl>
                                          </p:spTgt>
                                        </p:tgtEl>
                                        <p:attrNameLst>
                                          <p:attrName>style.visibility</p:attrName>
                                        </p:attrNameLst>
                                      </p:cBhvr>
                                      <p:to>
                                        <p:strVal val="visible"/>
                                      </p:to>
                                    </p:set>
                                    <p:animEffect transition="in" filter="wipe(down)">
                                      <p:cBhvr>
                                        <p:cTn id="26" dur="500"/>
                                        <p:tgtEl>
                                          <p:spTgt spid="5">
                                            <p:graphicEl>
                                              <a:dgm id="{6733C4E5-B1BD-4FD5-8A53-F56A9809239F}"/>
                                            </p:graphicEl>
                                          </p:spTgt>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5">
                                            <p:graphicEl>
                                              <a:dgm id="{129E75C9-DBB7-4807-B934-F02FF3E1C8FB}"/>
                                            </p:graphicEl>
                                          </p:spTgt>
                                        </p:tgtEl>
                                        <p:attrNameLst>
                                          <p:attrName>style.visibility</p:attrName>
                                        </p:attrNameLst>
                                      </p:cBhvr>
                                      <p:to>
                                        <p:strVal val="visible"/>
                                      </p:to>
                                    </p:set>
                                    <p:animEffect transition="in" filter="wipe(down)">
                                      <p:cBhvr>
                                        <p:cTn id="29" dur="500"/>
                                        <p:tgtEl>
                                          <p:spTgt spid="5">
                                            <p:graphicEl>
                                              <a:dgm id="{129E75C9-DBB7-4807-B934-F02FF3E1C8FB}"/>
                                            </p:graphicEl>
                                          </p:spTgt>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5">
                                            <p:graphicEl>
                                              <a:dgm id="{6FDD38E2-BF38-42DB-BC84-F25E4FE3B172}"/>
                                            </p:graphicEl>
                                          </p:spTgt>
                                        </p:tgtEl>
                                        <p:attrNameLst>
                                          <p:attrName>style.visibility</p:attrName>
                                        </p:attrNameLst>
                                      </p:cBhvr>
                                      <p:to>
                                        <p:strVal val="visible"/>
                                      </p:to>
                                    </p:set>
                                    <p:animEffect transition="in" filter="wipe(down)">
                                      <p:cBhvr>
                                        <p:cTn id="32" dur="500"/>
                                        <p:tgtEl>
                                          <p:spTgt spid="5">
                                            <p:graphicEl>
                                              <a:dgm id="{6FDD38E2-BF38-42DB-BC84-F25E4FE3B172}"/>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
                                            <p:graphicEl>
                                              <a:dgm id="{08E69342-351D-4C9A-AC1D-DBE93D79A6DA}"/>
                                            </p:graphicEl>
                                          </p:spTgt>
                                        </p:tgtEl>
                                        <p:attrNameLst>
                                          <p:attrName>style.visibility</p:attrName>
                                        </p:attrNameLst>
                                      </p:cBhvr>
                                      <p:to>
                                        <p:strVal val="visible"/>
                                      </p:to>
                                    </p:set>
                                    <p:animEffect transition="in" filter="wipe(down)">
                                      <p:cBhvr>
                                        <p:cTn id="37" dur="500"/>
                                        <p:tgtEl>
                                          <p:spTgt spid="5">
                                            <p:graphicEl>
                                              <a:dgm id="{08E69342-351D-4C9A-AC1D-DBE93D79A6DA}"/>
                                            </p:graphicEl>
                                          </p:spTgt>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5">
                                            <p:graphicEl>
                                              <a:dgm id="{648E9659-8F4C-4654-B2E7-91C34BAF9C76}"/>
                                            </p:graphicEl>
                                          </p:spTgt>
                                        </p:tgtEl>
                                        <p:attrNameLst>
                                          <p:attrName>style.visibility</p:attrName>
                                        </p:attrNameLst>
                                      </p:cBhvr>
                                      <p:to>
                                        <p:strVal val="visible"/>
                                      </p:to>
                                    </p:set>
                                    <p:animEffect transition="in" filter="wipe(down)">
                                      <p:cBhvr>
                                        <p:cTn id="40" dur="500"/>
                                        <p:tgtEl>
                                          <p:spTgt spid="5">
                                            <p:graphicEl>
                                              <a:dgm id="{648E9659-8F4C-4654-B2E7-91C34BAF9C76}"/>
                                            </p:graphicEl>
                                          </p:spTgt>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5">
                                            <p:graphicEl>
                                              <a:dgm id="{EC2C947A-2CBE-4D5D-BE8D-A8D1C07A528F}"/>
                                            </p:graphicEl>
                                          </p:spTgt>
                                        </p:tgtEl>
                                        <p:attrNameLst>
                                          <p:attrName>style.visibility</p:attrName>
                                        </p:attrNameLst>
                                      </p:cBhvr>
                                      <p:to>
                                        <p:strVal val="visible"/>
                                      </p:to>
                                    </p:set>
                                    <p:animEffect transition="in" filter="wipe(down)">
                                      <p:cBhvr>
                                        <p:cTn id="43" dur="500"/>
                                        <p:tgtEl>
                                          <p:spTgt spid="5">
                                            <p:graphicEl>
                                              <a:dgm id="{EC2C947A-2CBE-4D5D-BE8D-A8D1C07A528F}"/>
                                            </p:graphic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5">
                                            <p:graphicEl>
                                              <a:dgm id="{F6DC2CEE-ED1D-4E50-BD10-D5978AC57945}"/>
                                            </p:graphicEl>
                                          </p:spTgt>
                                        </p:tgtEl>
                                        <p:attrNameLst>
                                          <p:attrName>style.visibility</p:attrName>
                                        </p:attrNameLst>
                                      </p:cBhvr>
                                      <p:to>
                                        <p:strVal val="visible"/>
                                      </p:to>
                                    </p:set>
                                    <p:animEffect transition="in" filter="wipe(down)">
                                      <p:cBhvr>
                                        <p:cTn id="48" dur="500"/>
                                        <p:tgtEl>
                                          <p:spTgt spid="5">
                                            <p:graphicEl>
                                              <a:dgm id="{F6DC2CEE-ED1D-4E50-BD10-D5978AC57945}"/>
                                            </p:graphicEl>
                                          </p:spTgt>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5">
                                            <p:graphicEl>
                                              <a:dgm id="{BB4BE0EC-F37A-47C0-AA3B-A57C09508459}"/>
                                            </p:graphicEl>
                                          </p:spTgt>
                                        </p:tgtEl>
                                        <p:attrNameLst>
                                          <p:attrName>style.visibility</p:attrName>
                                        </p:attrNameLst>
                                      </p:cBhvr>
                                      <p:to>
                                        <p:strVal val="visible"/>
                                      </p:to>
                                    </p:set>
                                    <p:animEffect transition="in" filter="wipe(down)">
                                      <p:cBhvr>
                                        <p:cTn id="51" dur="500"/>
                                        <p:tgtEl>
                                          <p:spTgt spid="5">
                                            <p:graphicEl>
                                              <a:dgm id="{BB4BE0EC-F37A-47C0-AA3B-A57C09508459}"/>
                                            </p:graphicEl>
                                          </p:spTgt>
                                        </p:tgtEl>
                                      </p:cBhvr>
                                    </p:animEffect>
                                  </p:childTnLst>
                                </p:cTn>
                              </p:par>
                              <p:par>
                                <p:cTn id="52" presetID="22" presetClass="entr" presetSubtype="4" fill="hold" grpId="0" nodeType="withEffect">
                                  <p:stCondLst>
                                    <p:cond delay="0"/>
                                  </p:stCondLst>
                                  <p:childTnLst>
                                    <p:set>
                                      <p:cBhvr>
                                        <p:cTn id="53" dur="1" fill="hold">
                                          <p:stCondLst>
                                            <p:cond delay="0"/>
                                          </p:stCondLst>
                                        </p:cTn>
                                        <p:tgtEl>
                                          <p:spTgt spid="5">
                                            <p:graphicEl>
                                              <a:dgm id="{A2F8FA46-7675-4079-9F46-DBB36F42DBE1}"/>
                                            </p:graphicEl>
                                          </p:spTgt>
                                        </p:tgtEl>
                                        <p:attrNameLst>
                                          <p:attrName>style.visibility</p:attrName>
                                        </p:attrNameLst>
                                      </p:cBhvr>
                                      <p:to>
                                        <p:strVal val="visible"/>
                                      </p:to>
                                    </p:set>
                                    <p:animEffect transition="in" filter="wipe(down)">
                                      <p:cBhvr>
                                        <p:cTn id="54" dur="500"/>
                                        <p:tgtEl>
                                          <p:spTgt spid="5">
                                            <p:graphicEl>
                                              <a:dgm id="{A2F8FA46-7675-4079-9F46-DBB36F42DBE1}"/>
                                            </p:graphicEl>
                                          </p:spTgt>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5">
                                            <p:graphicEl>
                                              <a:dgm id="{FC6C37FE-AAB8-4596-AEE7-A84A9762A875}"/>
                                            </p:graphicEl>
                                          </p:spTgt>
                                        </p:tgtEl>
                                        <p:attrNameLst>
                                          <p:attrName>style.visibility</p:attrName>
                                        </p:attrNameLst>
                                      </p:cBhvr>
                                      <p:to>
                                        <p:strVal val="visible"/>
                                      </p:to>
                                    </p:set>
                                    <p:animEffect transition="in" filter="wipe(down)">
                                      <p:cBhvr>
                                        <p:cTn id="59" dur="500"/>
                                        <p:tgtEl>
                                          <p:spTgt spid="5">
                                            <p:graphicEl>
                                              <a:dgm id="{FC6C37FE-AAB8-4596-AEE7-A84A9762A875}"/>
                                            </p:graphicEl>
                                          </p:spTgt>
                                        </p:tgtEl>
                                      </p:cBhvr>
                                    </p:animEffect>
                                  </p:childTnLst>
                                </p:cTn>
                              </p:par>
                              <p:par>
                                <p:cTn id="60" presetID="22" presetClass="entr" presetSubtype="4" fill="hold" grpId="0" nodeType="withEffect">
                                  <p:stCondLst>
                                    <p:cond delay="0"/>
                                  </p:stCondLst>
                                  <p:childTnLst>
                                    <p:set>
                                      <p:cBhvr>
                                        <p:cTn id="61" dur="1" fill="hold">
                                          <p:stCondLst>
                                            <p:cond delay="0"/>
                                          </p:stCondLst>
                                        </p:cTn>
                                        <p:tgtEl>
                                          <p:spTgt spid="5">
                                            <p:graphicEl>
                                              <a:dgm id="{CC2BA95C-D5AF-498E-8231-30D771BA9BDE}"/>
                                            </p:graphicEl>
                                          </p:spTgt>
                                        </p:tgtEl>
                                        <p:attrNameLst>
                                          <p:attrName>style.visibility</p:attrName>
                                        </p:attrNameLst>
                                      </p:cBhvr>
                                      <p:to>
                                        <p:strVal val="visible"/>
                                      </p:to>
                                    </p:set>
                                    <p:animEffect transition="in" filter="wipe(down)">
                                      <p:cBhvr>
                                        <p:cTn id="62" dur="500"/>
                                        <p:tgtEl>
                                          <p:spTgt spid="5">
                                            <p:graphicEl>
                                              <a:dgm id="{CC2BA95C-D5AF-498E-8231-30D771BA9BDE}"/>
                                            </p:graphicEl>
                                          </p:spTgt>
                                        </p:tgtEl>
                                      </p:cBhvr>
                                    </p:animEffect>
                                  </p:childTnLst>
                                </p:cTn>
                              </p:par>
                              <p:par>
                                <p:cTn id="63" presetID="22" presetClass="entr" presetSubtype="4" fill="hold" grpId="0" nodeType="withEffect">
                                  <p:stCondLst>
                                    <p:cond delay="0"/>
                                  </p:stCondLst>
                                  <p:childTnLst>
                                    <p:set>
                                      <p:cBhvr>
                                        <p:cTn id="64" dur="1" fill="hold">
                                          <p:stCondLst>
                                            <p:cond delay="0"/>
                                          </p:stCondLst>
                                        </p:cTn>
                                        <p:tgtEl>
                                          <p:spTgt spid="5">
                                            <p:graphicEl>
                                              <a:dgm id="{35D67E96-4CF5-4F6B-9159-72CE8DEBD252}"/>
                                            </p:graphicEl>
                                          </p:spTgt>
                                        </p:tgtEl>
                                        <p:attrNameLst>
                                          <p:attrName>style.visibility</p:attrName>
                                        </p:attrNameLst>
                                      </p:cBhvr>
                                      <p:to>
                                        <p:strVal val="visible"/>
                                      </p:to>
                                    </p:set>
                                    <p:animEffect transition="in" filter="wipe(down)">
                                      <p:cBhvr>
                                        <p:cTn id="65" dur="500"/>
                                        <p:tgtEl>
                                          <p:spTgt spid="5">
                                            <p:graphicEl>
                                              <a:dgm id="{35D67E96-4CF5-4F6B-9159-72CE8DEBD252}"/>
                                            </p:graphicEl>
                                          </p:spTgt>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5">
                                            <p:graphicEl>
                                              <a:dgm id="{359D33A2-ED89-4FD4-AB78-AAC80B88CF97}"/>
                                            </p:graphicEl>
                                          </p:spTgt>
                                        </p:tgtEl>
                                        <p:attrNameLst>
                                          <p:attrName>style.visibility</p:attrName>
                                        </p:attrNameLst>
                                      </p:cBhvr>
                                      <p:to>
                                        <p:strVal val="visible"/>
                                      </p:to>
                                    </p:set>
                                    <p:animEffect transition="in" filter="wipe(down)">
                                      <p:cBhvr>
                                        <p:cTn id="70" dur="500"/>
                                        <p:tgtEl>
                                          <p:spTgt spid="5">
                                            <p:graphicEl>
                                              <a:dgm id="{359D33A2-ED89-4FD4-AB78-AAC80B88CF97}"/>
                                            </p:graphicEl>
                                          </p:spTgt>
                                        </p:tgtEl>
                                      </p:cBhvr>
                                    </p:animEffect>
                                  </p:childTnLst>
                                </p:cTn>
                              </p:par>
                              <p:par>
                                <p:cTn id="71" presetID="22" presetClass="entr" presetSubtype="4" fill="hold" grpId="0" nodeType="withEffect">
                                  <p:stCondLst>
                                    <p:cond delay="0"/>
                                  </p:stCondLst>
                                  <p:childTnLst>
                                    <p:set>
                                      <p:cBhvr>
                                        <p:cTn id="72" dur="1" fill="hold">
                                          <p:stCondLst>
                                            <p:cond delay="0"/>
                                          </p:stCondLst>
                                        </p:cTn>
                                        <p:tgtEl>
                                          <p:spTgt spid="5">
                                            <p:graphicEl>
                                              <a:dgm id="{3F0E7154-8EF2-4A16-9BFF-176770BC46D3}"/>
                                            </p:graphicEl>
                                          </p:spTgt>
                                        </p:tgtEl>
                                        <p:attrNameLst>
                                          <p:attrName>style.visibility</p:attrName>
                                        </p:attrNameLst>
                                      </p:cBhvr>
                                      <p:to>
                                        <p:strVal val="visible"/>
                                      </p:to>
                                    </p:set>
                                    <p:animEffect transition="in" filter="wipe(down)">
                                      <p:cBhvr>
                                        <p:cTn id="73" dur="500"/>
                                        <p:tgtEl>
                                          <p:spTgt spid="5">
                                            <p:graphicEl>
                                              <a:dgm id="{3F0E7154-8EF2-4A16-9BFF-176770BC46D3}"/>
                                            </p:graphicEl>
                                          </p:spTgt>
                                        </p:tgtEl>
                                      </p:cBhvr>
                                    </p:animEffect>
                                  </p:childTnLst>
                                </p:cTn>
                              </p:par>
                              <p:par>
                                <p:cTn id="74" presetID="22" presetClass="entr" presetSubtype="4" fill="hold" grpId="0" nodeType="withEffect">
                                  <p:stCondLst>
                                    <p:cond delay="0"/>
                                  </p:stCondLst>
                                  <p:childTnLst>
                                    <p:set>
                                      <p:cBhvr>
                                        <p:cTn id="75" dur="1" fill="hold">
                                          <p:stCondLst>
                                            <p:cond delay="0"/>
                                          </p:stCondLst>
                                        </p:cTn>
                                        <p:tgtEl>
                                          <p:spTgt spid="5">
                                            <p:graphicEl>
                                              <a:dgm id="{2C599CD2-1B21-4FC0-996E-7FA7F786F5C3}"/>
                                            </p:graphicEl>
                                          </p:spTgt>
                                        </p:tgtEl>
                                        <p:attrNameLst>
                                          <p:attrName>style.visibility</p:attrName>
                                        </p:attrNameLst>
                                      </p:cBhvr>
                                      <p:to>
                                        <p:strVal val="visible"/>
                                      </p:to>
                                    </p:set>
                                    <p:animEffect transition="in" filter="wipe(down)">
                                      <p:cBhvr>
                                        <p:cTn id="76" dur="500"/>
                                        <p:tgtEl>
                                          <p:spTgt spid="5">
                                            <p:graphicEl>
                                              <a:dgm id="{2C599CD2-1B21-4FC0-996E-7FA7F786F5C3}"/>
                                            </p:graphicEl>
                                          </p:spTgt>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37">
                                            <p:txEl>
                                              <p:pRg st="0" end="0"/>
                                            </p:txEl>
                                          </p:spTgt>
                                        </p:tgtEl>
                                        <p:attrNameLst>
                                          <p:attrName>style.visibility</p:attrName>
                                        </p:attrNameLst>
                                      </p:cBhvr>
                                      <p:to>
                                        <p:strVal val="visible"/>
                                      </p:to>
                                    </p:set>
                                    <p:animEffect transition="in" filter="wipe(down)">
                                      <p:cBhvr>
                                        <p:cTn id="81" dur="500"/>
                                        <p:tgtEl>
                                          <p:spTgt spid="37">
                                            <p:txEl>
                                              <p:pRg st="0" end="0"/>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4" fill="hold" grpId="0" nodeType="clickEffect">
                                  <p:stCondLst>
                                    <p:cond delay="0"/>
                                  </p:stCondLst>
                                  <p:childTnLst>
                                    <p:set>
                                      <p:cBhvr>
                                        <p:cTn id="85" dur="1" fill="hold">
                                          <p:stCondLst>
                                            <p:cond delay="0"/>
                                          </p:stCondLst>
                                        </p:cTn>
                                        <p:tgtEl>
                                          <p:spTgt spid="38">
                                            <p:txEl>
                                              <p:pRg st="0" end="0"/>
                                            </p:txEl>
                                          </p:spTgt>
                                        </p:tgtEl>
                                        <p:attrNameLst>
                                          <p:attrName>style.visibility</p:attrName>
                                        </p:attrNameLst>
                                      </p:cBhvr>
                                      <p:to>
                                        <p:strVal val="visible"/>
                                      </p:to>
                                    </p:set>
                                    <p:animEffect transition="in" filter="wipe(down)">
                                      <p:cBhvr>
                                        <p:cTn id="86" dur="500"/>
                                        <p:tgtEl>
                                          <p:spTgt spid="38">
                                            <p:txEl>
                                              <p:pRg st="0" end="0"/>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4" fill="hold" grpId="0" nodeType="clickEffect">
                                  <p:stCondLst>
                                    <p:cond delay="0"/>
                                  </p:stCondLst>
                                  <p:childTnLst>
                                    <p:set>
                                      <p:cBhvr>
                                        <p:cTn id="90" dur="1" fill="hold">
                                          <p:stCondLst>
                                            <p:cond delay="0"/>
                                          </p:stCondLst>
                                        </p:cTn>
                                        <p:tgtEl>
                                          <p:spTgt spid="36">
                                            <p:txEl>
                                              <p:pRg st="0" end="0"/>
                                            </p:txEl>
                                          </p:spTgt>
                                        </p:tgtEl>
                                        <p:attrNameLst>
                                          <p:attrName>style.visibility</p:attrName>
                                        </p:attrNameLst>
                                      </p:cBhvr>
                                      <p:to>
                                        <p:strVal val="visible"/>
                                      </p:to>
                                    </p:set>
                                    <p:animEffect transition="in" filter="wipe(down)">
                                      <p:cBhvr>
                                        <p:cTn id="91" dur="500"/>
                                        <p:tgtEl>
                                          <p:spTgt spid="36">
                                            <p:txEl>
                                              <p:pRg st="0" end="0"/>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4" fill="hold" grpId="0" nodeType="clickEffect">
                                  <p:stCondLst>
                                    <p:cond delay="0"/>
                                  </p:stCondLst>
                                  <p:childTnLst>
                                    <p:set>
                                      <p:cBhvr>
                                        <p:cTn id="95" dur="1" fill="hold">
                                          <p:stCondLst>
                                            <p:cond delay="0"/>
                                          </p:stCondLst>
                                        </p:cTn>
                                        <p:tgtEl>
                                          <p:spTgt spid="39">
                                            <p:txEl>
                                              <p:pRg st="0" end="0"/>
                                            </p:txEl>
                                          </p:spTgt>
                                        </p:tgtEl>
                                        <p:attrNameLst>
                                          <p:attrName>style.visibility</p:attrName>
                                        </p:attrNameLst>
                                      </p:cBhvr>
                                      <p:to>
                                        <p:strVal val="visible"/>
                                      </p:to>
                                    </p:set>
                                    <p:animEffect transition="in" filter="wipe(down)">
                                      <p:cBhvr>
                                        <p:cTn id="96" dur="500"/>
                                        <p:tgtEl>
                                          <p:spTgt spid="39">
                                            <p:txEl>
                                              <p:pRg st="0" end="0"/>
                                            </p:txEl>
                                          </p:spTgt>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4" fill="hold" grpId="0" nodeType="clickEffect">
                                  <p:stCondLst>
                                    <p:cond delay="0"/>
                                  </p:stCondLst>
                                  <p:childTnLst>
                                    <p:set>
                                      <p:cBhvr>
                                        <p:cTn id="100" dur="1" fill="hold">
                                          <p:stCondLst>
                                            <p:cond delay="0"/>
                                          </p:stCondLst>
                                        </p:cTn>
                                        <p:tgtEl>
                                          <p:spTgt spid="40">
                                            <p:txEl>
                                              <p:pRg st="0" end="0"/>
                                            </p:txEl>
                                          </p:spTgt>
                                        </p:tgtEl>
                                        <p:attrNameLst>
                                          <p:attrName>style.visibility</p:attrName>
                                        </p:attrNameLst>
                                      </p:cBhvr>
                                      <p:to>
                                        <p:strVal val="visible"/>
                                      </p:to>
                                    </p:set>
                                    <p:animEffect transition="in" filter="wipe(down)">
                                      <p:cBhvr>
                                        <p:cTn id="101" dur="500"/>
                                        <p:tgtEl>
                                          <p:spTgt spid="40">
                                            <p:txEl>
                                              <p:pRg st="0" end="0"/>
                                            </p:txEl>
                                          </p:spTgt>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4" fill="hold" grpId="0" nodeType="clickEffect">
                                  <p:stCondLst>
                                    <p:cond delay="0"/>
                                  </p:stCondLst>
                                  <p:childTnLst>
                                    <p:set>
                                      <p:cBhvr>
                                        <p:cTn id="105" dur="1" fill="hold">
                                          <p:stCondLst>
                                            <p:cond delay="0"/>
                                          </p:stCondLst>
                                        </p:cTn>
                                        <p:tgtEl>
                                          <p:spTgt spid="41">
                                            <p:txEl>
                                              <p:pRg st="0" end="0"/>
                                            </p:txEl>
                                          </p:spTgt>
                                        </p:tgtEl>
                                        <p:attrNameLst>
                                          <p:attrName>style.visibility</p:attrName>
                                        </p:attrNameLst>
                                      </p:cBhvr>
                                      <p:to>
                                        <p:strVal val="visible"/>
                                      </p:to>
                                    </p:set>
                                    <p:animEffect transition="in" filter="wipe(down)">
                                      <p:cBhvr>
                                        <p:cTn id="106" dur="500"/>
                                        <p:tgtEl>
                                          <p:spTgt spid="41">
                                            <p:txEl>
                                              <p:pRg st="0" end="0"/>
                                            </p:txEl>
                                          </p:spTgt>
                                        </p:tgtEl>
                                      </p:cBhvr>
                                    </p:animEffect>
                                  </p:childTnLst>
                                </p:cTn>
                              </p:par>
                            </p:childTnLst>
                          </p:cTn>
                        </p:par>
                      </p:childTnLst>
                    </p:cTn>
                  </p:par>
                  <p:par>
                    <p:cTn id="107" fill="hold">
                      <p:stCondLst>
                        <p:cond delay="indefinite"/>
                      </p:stCondLst>
                      <p:childTnLst>
                        <p:par>
                          <p:cTn id="108" fill="hold">
                            <p:stCondLst>
                              <p:cond delay="0"/>
                            </p:stCondLst>
                            <p:childTnLst>
                              <p:par>
                                <p:cTn id="109" presetID="22" presetClass="entr" presetSubtype="4" fill="hold" grpId="0" nodeType="clickEffect">
                                  <p:stCondLst>
                                    <p:cond delay="0"/>
                                  </p:stCondLst>
                                  <p:childTnLst>
                                    <p:set>
                                      <p:cBhvr>
                                        <p:cTn id="110" dur="1" fill="hold">
                                          <p:stCondLst>
                                            <p:cond delay="0"/>
                                          </p:stCondLst>
                                        </p:cTn>
                                        <p:tgtEl>
                                          <p:spTgt spid="42">
                                            <p:txEl>
                                              <p:pRg st="0" end="0"/>
                                            </p:txEl>
                                          </p:spTgt>
                                        </p:tgtEl>
                                        <p:attrNameLst>
                                          <p:attrName>style.visibility</p:attrName>
                                        </p:attrNameLst>
                                      </p:cBhvr>
                                      <p:to>
                                        <p:strVal val="visible"/>
                                      </p:to>
                                    </p:set>
                                    <p:animEffect transition="in" filter="wipe(down)">
                                      <p:cBhvr>
                                        <p:cTn id="111" dur="500"/>
                                        <p:tgtEl>
                                          <p:spTgt spid="42">
                                            <p:txEl>
                                              <p:pRg st="0" end="0"/>
                                            </p:txEl>
                                          </p:spTgt>
                                        </p:tgtEl>
                                      </p:cBhvr>
                                    </p:animEffect>
                                  </p:childTnLst>
                                </p:cTn>
                              </p:par>
                            </p:childTnLst>
                          </p:cTn>
                        </p:par>
                      </p:childTnLst>
                    </p:cTn>
                  </p:par>
                  <p:par>
                    <p:cTn id="112" fill="hold">
                      <p:stCondLst>
                        <p:cond delay="indefinite"/>
                      </p:stCondLst>
                      <p:childTnLst>
                        <p:par>
                          <p:cTn id="113" fill="hold">
                            <p:stCondLst>
                              <p:cond delay="0"/>
                            </p:stCondLst>
                            <p:childTnLst>
                              <p:par>
                                <p:cTn id="114" presetID="22" presetClass="entr" presetSubtype="4" fill="hold" grpId="0" nodeType="clickEffect">
                                  <p:stCondLst>
                                    <p:cond delay="0"/>
                                  </p:stCondLst>
                                  <p:childTnLst>
                                    <p:set>
                                      <p:cBhvr>
                                        <p:cTn id="115" dur="1" fill="hold">
                                          <p:stCondLst>
                                            <p:cond delay="0"/>
                                          </p:stCondLst>
                                        </p:cTn>
                                        <p:tgtEl>
                                          <p:spTgt spid="43">
                                            <p:txEl>
                                              <p:pRg st="0" end="0"/>
                                            </p:txEl>
                                          </p:spTgt>
                                        </p:tgtEl>
                                        <p:attrNameLst>
                                          <p:attrName>style.visibility</p:attrName>
                                        </p:attrNameLst>
                                      </p:cBhvr>
                                      <p:to>
                                        <p:strVal val="visible"/>
                                      </p:to>
                                    </p:set>
                                    <p:animEffect transition="in" filter="wipe(down)">
                                      <p:cBhvr>
                                        <p:cTn id="116" dur="500"/>
                                        <p:tgtEl>
                                          <p:spTgt spid="43">
                                            <p:txEl>
                                              <p:pRg st="0" end="0"/>
                                            </p:txEl>
                                          </p:spTgt>
                                        </p:tgtEl>
                                      </p:cBhvr>
                                    </p:animEffect>
                                  </p:childTnLst>
                                </p:cTn>
                              </p:par>
                            </p:childTnLst>
                          </p:cTn>
                        </p:par>
                      </p:childTnLst>
                    </p:cTn>
                  </p:par>
                  <p:par>
                    <p:cTn id="117" fill="hold">
                      <p:stCondLst>
                        <p:cond delay="indefinite"/>
                      </p:stCondLst>
                      <p:childTnLst>
                        <p:par>
                          <p:cTn id="118" fill="hold">
                            <p:stCondLst>
                              <p:cond delay="0"/>
                            </p:stCondLst>
                            <p:childTnLst>
                              <p:par>
                                <p:cTn id="119" presetID="22" presetClass="entr" presetSubtype="4" fill="hold" grpId="0" nodeType="clickEffect">
                                  <p:stCondLst>
                                    <p:cond delay="0"/>
                                  </p:stCondLst>
                                  <p:childTnLst>
                                    <p:set>
                                      <p:cBhvr>
                                        <p:cTn id="120" dur="1" fill="hold">
                                          <p:stCondLst>
                                            <p:cond delay="0"/>
                                          </p:stCondLst>
                                        </p:cTn>
                                        <p:tgtEl>
                                          <p:spTgt spid="44">
                                            <p:txEl>
                                              <p:pRg st="0" end="0"/>
                                            </p:txEl>
                                          </p:spTgt>
                                        </p:tgtEl>
                                        <p:attrNameLst>
                                          <p:attrName>style.visibility</p:attrName>
                                        </p:attrNameLst>
                                      </p:cBhvr>
                                      <p:to>
                                        <p:strVal val="visible"/>
                                      </p:to>
                                    </p:set>
                                    <p:animEffect transition="in" filter="wipe(down)">
                                      <p:cBhvr>
                                        <p:cTn id="121" dur="500"/>
                                        <p:tgtEl>
                                          <p:spTgt spid="44">
                                            <p:txEl>
                                              <p:pRg st="0" end="0"/>
                                            </p:txEl>
                                          </p:spTgt>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4" fill="hold" grpId="0" nodeType="clickEffect">
                                  <p:stCondLst>
                                    <p:cond delay="0"/>
                                  </p:stCondLst>
                                  <p:childTnLst>
                                    <p:set>
                                      <p:cBhvr>
                                        <p:cTn id="125" dur="1" fill="hold">
                                          <p:stCondLst>
                                            <p:cond delay="0"/>
                                          </p:stCondLst>
                                        </p:cTn>
                                        <p:tgtEl>
                                          <p:spTgt spid="45">
                                            <p:txEl>
                                              <p:pRg st="0" end="0"/>
                                            </p:txEl>
                                          </p:spTgt>
                                        </p:tgtEl>
                                        <p:attrNameLst>
                                          <p:attrName>style.visibility</p:attrName>
                                        </p:attrNameLst>
                                      </p:cBhvr>
                                      <p:to>
                                        <p:strVal val="visible"/>
                                      </p:to>
                                    </p:set>
                                    <p:animEffect transition="in" filter="wipe(down)">
                                      <p:cBhvr>
                                        <p:cTn id="126" dur="500"/>
                                        <p:tgtEl>
                                          <p:spTgt spid="45">
                                            <p:txEl>
                                              <p:pRg st="0" end="0"/>
                                            </p:txEl>
                                          </p:spTgt>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4" fill="hold" grpId="0" nodeType="clickEffect">
                                  <p:stCondLst>
                                    <p:cond delay="0"/>
                                  </p:stCondLst>
                                  <p:childTnLst>
                                    <p:set>
                                      <p:cBhvr>
                                        <p:cTn id="130" dur="1" fill="hold">
                                          <p:stCondLst>
                                            <p:cond delay="0"/>
                                          </p:stCondLst>
                                        </p:cTn>
                                        <p:tgtEl>
                                          <p:spTgt spid="46">
                                            <p:txEl>
                                              <p:pRg st="0" end="0"/>
                                            </p:txEl>
                                          </p:spTgt>
                                        </p:tgtEl>
                                        <p:attrNameLst>
                                          <p:attrName>style.visibility</p:attrName>
                                        </p:attrNameLst>
                                      </p:cBhvr>
                                      <p:to>
                                        <p:strVal val="visible"/>
                                      </p:to>
                                    </p:set>
                                    <p:animEffect transition="in" filter="wipe(down)">
                                      <p:cBhvr>
                                        <p:cTn id="131" dur="500"/>
                                        <p:tgtEl>
                                          <p:spTgt spid="46">
                                            <p:txEl>
                                              <p:pRg st="0" end="0"/>
                                            </p:txEl>
                                          </p:spTgt>
                                        </p:tgtEl>
                                      </p:cBhvr>
                                    </p:animEffect>
                                  </p:childTnLst>
                                </p:cTn>
                              </p:par>
                            </p:childTnLst>
                          </p:cTn>
                        </p:par>
                      </p:childTnLst>
                    </p:cTn>
                  </p:par>
                  <p:par>
                    <p:cTn id="132" fill="hold">
                      <p:stCondLst>
                        <p:cond delay="indefinite"/>
                      </p:stCondLst>
                      <p:childTnLst>
                        <p:par>
                          <p:cTn id="133" fill="hold">
                            <p:stCondLst>
                              <p:cond delay="0"/>
                            </p:stCondLst>
                            <p:childTnLst>
                              <p:par>
                                <p:cTn id="134" presetID="22" presetClass="entr" presetSubtype="4" fill="hold" grpId="0" nodeType="clickEffect">
                                  <p:stCondLst>
                                    <p:cond delay="0"/>
                                  </p:stCondLst>
                                  <p:childTnLst>
                                    <p:set>
                                      <p:cBhvr>
                                        <p:cTn id="135" dur="1" fill="hold">
                                          <p:stCondLst>
                                            <p:cond delay="0"/>
                                          </p:stCondLst>
                                        </p:cTn>
                                        <p:tgtEl>
                                          <p:spTgt spid="47">
                                            <p:txEl>
                                              <p:pRg st="0" end="0"/>
                                            </p:txEl>
                                          </p:spTgt>
                                        </p:tgtEl>
                                        <p:attrNameLst>
                                          <p:attrName>style.visibility</p:attrName>
                                        </p:attrNameLst>
                                      </p:cBhvr>
                                      <p:to>
                                        <p:strVal val="visible"/>
                                      </p:to>
                                    </p:set>
                                    <p:animEffect transition="in" filter="wipe(down)">
                                      <p:cBhvr>
                                        <p:cTn id="136" dur="500"/>
                                        <p:tgtEl>
                                          <p:spTgt spid="47">
                                            <p:txEl>
                                              <p:pRg st="0" end="0"/>
                                            </p:txEl>
                                          </p:spTgt>
                                        </p:tgtEl>
                                      </p:cBhvr>
                                    </p:animEffect>
                                  </p:childTnLst>
                                </p:cTn>
                              </p:par>
                            </p:childTnLst>
                          </p:cTn>
                        </p:par>
                      </p:childTnLst>
                    </p:cTn>
                  </p:par>
                  <p:par>
                    <p:cTn id="137" fill="hold">
                      <p:stCondLst>
                        <p:cond delay="indefinite"/>
                      </p:stCondLst>
                      <p:childTnLst>
                        <p:par>
                          <p:cTn id="138" fill="hold">
                            <p:stCondLst>
                              <p:cond delay="0"/>
                            </p:stCondLst>
                            <p:childTnLst>
                              <p:par>
                                <p:cTn id="139" presetID="22" presetClass="entr" presetSubtype="4" fill="hold" grpId="0" nodeType="clickEffect">
                                  <p:stCondLst>
                                    <p:cond delay="0"/>
                                  </p:stCondLst>
                                  <p:childTnLst>
                                    <p:set>
                                      <p:cBhvr>
                                        <p:cTn id="140" dur="1" fill="hold">
                                          <p:stCondLst>
                                            <p:cond delay="0"/>
                                          </p:stCondLst>
                                        </p:cTn>
                                        <p:tgtEl>
                                          <p:spTgt spid="48">
                                            <p:txEl>
                                              <p:pRg st="0" end="0"/>
                                            </p:txEl>
                                          </p:spTgt>
                                        </p:tgtEl>
                                        <p:attrNameLst>
                                          <p:attrName>style.visibility</p:attrName>
                                        </p:attrNameLst>
                                      </p:cBhvr>
                                      <p:to>
                                        <p:strVal val="visible"/>
                                      </p:to>
                                    </p:set>
                                    <p:animEffect transition="in" filter="wipe(down)">
                                      <p:cBhvr>
                                        <p:cTn id="141" dur="500"/>
                                        <p:tgtEl>
                                          <p:spTgt spid="48">
                                            <p:txEl>
                                              <p:pRg st="0" end="0"/>
                                            </p:txEl>
                                          </p:spTgt>
                                        </p:tgtEl>
                                      </p:cBhvr>
                                    </p:animEffect>
                                  </p:childTnLst>
                                </p:cTn>
                              </p:par>
                            </p:childTnLst>
                          </p:cTn>
                        </p:par>
                      </p:childTnLst>
                    </p:cTn>
                  </p:par>
                  <p:par>
                    <p:cTn id="142" fill="hold">
                      <p:stCondLst>
                        <p:cond delay="indefinite"/>
                      </p:stCondLst>
                      <p:childTnLst>
                        <p:par>
                          <p:cTn id="143" fill="hold">
                            <p:stCondLst>
                              <p:cond delay="0"/>
                            </p:stCondLst>
                            <p:childTnLst>
                              <p:par>
                                <p:cTn id="144" presetID="22" presetClass="entr" presetSubtype="4" fill="hold" grpId="0" nodeType="clickEffect">
                                  <p:stCondLst>
                                    <p:cond delay="0"/>
                                  </p:stCondLst>
                                  <p:childTnLst>
                                    <p:set>
                                      <p:cBhvr>
                                        <p:cTn id="145" dur="1" fill="hold">
                                          <p:stCondLst>
                                            <p:cond delay="0"/>
                                          </p:stCondLst>
                                        </p:cTn>
                                        <p:tgtEl>
                                          <p:spTgt spid="49">
                                            <p:txEl>
                                              <p:pRg st="0" end="0"/>
                                            </p:txEl>
                                          </p:spTgt>
                                        </p:tgtEl>
                                        <p:attrNameLst>
                                          <p:attrName>style.visibility</p:attrName>
                                        </p:attrNameLst>
                                      </p:cBhvr>
                                      <p:to>
                                        <p:strVal val="visible"/>
                                      </p:to>
                                    </p:set>
                                    <p:animEffect transition="in" filter="wipe(down)">
                                      <p:cBhvr>
                                        <p:cTn id="146" dur="500"/>
                                        <p:tgtEl>
                                          <p:spTgt spid="49">
                                            <p:txEl>
                                              <p:pRg st="0" end="0"/>
                                            </p:txEl>
                                          </p:spTgt>
                                        </p:tgtEl>
                                      </p:cBhvr>
                                    </p:animEffect>
                                  </p:childTnLst>
                                </p:cTn>
                              </p:par>
                            </p:childTnLst>
                          </p:cTn>
                        </p:par>
                      </p:childTnLst>
                    </p:cTn>
                  </p:par>
                  <p:par>
                    <p:cTn id="147" fill="hold">
                      <p:stCondLst>
                        <p:cond delay="indefinite"/>
                      </p:stCondLst>
                      <p:childTnLst>
                        <p:par>
                          <p:cTn id="148" fill="hold">
                            <p:stCondLst>
                              <p:cond delay="0"/>
                            </p:stCondLst>
                            <p:childTnLst>
                              <p:par>
                                <p:cTn id="149" presetID="22" presetClass="entr" presetSubtype="4" fill="hold" grpId="0" nodeType="clickEffect">
                                  <p:stCondLst>
                                    <p:cond delay="0"/>
                                  </p:stCondLst>
                                  <p:childTnLst>
                                    <p:set>
                                      <p:cBhvr>
                                        <p:cTn id="150" dur="1" fill="hold">
                                          <p:stCondLst>
                                            <p:cond delay="0"/>
                                          </p:stCondLst>
                                        </p:cTn>
                                        <p:tgtEl>
                                          <p:spTgt spid="50">
                                            <p:txEl>
                                              <p:pRg st="0" end="0"/>
                                            </p:txEl>
                                          </p:spTgt>
                                        </p:tgtEl>
                                        <p:attrNameLst>
                                          <p:attrName>style.visibility</p:attrName>
                                        </p:attrNameLst>
                                      </p:cBhvr>
                                      <p:to>
                                        <p:strVal val="visible"/>
                                      </p:to>
                                    </p:set>
                                    <p:animEffect transition="in" filter="wipe(down)">
                                      <p:cBhvr>
                                        <p:cTn id="151" dur="500"/>
                                        <p:tgtEl>
                                          <p:spTgt spid="50">
                                            <p:txEl>
                                              <p:pRg st="0" end="0"/>
                                            </p:txEl>
                                          </p:spTgt>
                                        </p:tgtEl>
                                      </p:cBhvr>
                                    </p:animEffect>
                                  </p:childTnLst>
                                </p:cTn>
                              </p:par>
                            </p:childTnLst>
                          </p:cTn>
                        </p:par>
                      </p:childTnLst>
                    </p:cTn>
                  </p:par>
                  <p:par>
                    <p:cTn id="152" fill="hold">
                      <p:stCondLst>
                        <p:cond delay="indefinite"/>
                      </p:stCondLst>
                      <p:childTnLst>
                        <p:par>
                          <p:cTn id="153" fill="hold">
                            <p:stCondLst>
                              <p:cond delay="0"/>
                            </p:stCondLst>
                            <p:childTnLst>
                              <p:par>
                                <p:cTn id="154" presetID="22" presetClass="entr" presetSubtype="4" fill="hold" grpId="0" nodeType="clickEffect">
                                  <p:stCondLst>
                                    <p:cond delay="0"/>
                                  </p:stCondLst>
                                  <p:childTnLst>
                                    <p:set>
                                      <p:cBhvr>
                                        <p:cTn id="155" dur="1" fill="hold">
                                          <p:stCondLst>
                                            <p:cond delay="0"/>
                                          </p:stCondLst>
                                        </p:cTn>
                                        <p:tgtEl>
                                          <p:spTgt spid="29">
                                            <p:txEl>
                                              <p:pRg st="0" end="0"/>
                                            </p:txEl>
                                          </p:spTgt>
                                        </p:tgtEl>
                                        <p:attrNameLst>
                                          <p:attrName>style.visibility</p:attrName>
                                        </p:attrNameLst>
                                      </p:cBhvr>
                                      <p:to>
                                        <p:strVal val="visible"/>
                                      </p:to>
                                    </p:set>
                                    <p:animEffect transition="in" filter="wipe(down)">
                                      <p:cBhvr>
                                        <p:cTn id="156" dur="500"/>
                                        <p:tgtEl>
                                          <p:spTgt spid="29">
                                            <p:txEl>
                                              <p:pRg st="0" end="0"/>
                                            </p:txEl>
                                          </p:spTgt>
                                        </p:tgtEl>
                                      </p:cBhvr>
                                    </p:animEffect>
                                  </p:childTnLst>
                                </p:cTn>
                              </p:par>
                            </p:childTnLst>
                          </p:cTn>
                        </p:par>
                      </p:childTnLst>
                    </p:cTn>
                  </p:par>
                  <p:par>
                    <p:cTn id="157" fill="hold">
                      <p:stCondLst>
                        <p:cond delay="indefinite"/>
                      </p:stCondLst>
                      <p:childTnLst>
                        <p:par>
                          <p:cTn id="158" fill="hold">
                            <p:stCondLst>
                              <p:cond delay="0"/>
                            </p:stCondLst>
                            <p:childTnLst>
                              <p:par>
                                <p:cTn id="159" presetID="22" presetClass="entr" presetSubtype="4" fill="hold" grpId="0" nodeType="clickEffect">
                                  <p:stCondLst>
                                    <p:cond delay="0"/>
                                  </p:stCondLst>
                                  <p:childTnLst>
                                    <p:set>
                                      <p:cBhvr>
                                        <p:cTn id="160" dur="1" fill="hold">
                                          <p:stCondLst>
                                            <p:cond delay="0"/>
                                          </p:stCondLst>
                                        </p:cTn>
                                        <p:tgtEl>
                                          <p:spTgt spid="30">
                                            <p:txEl>
                                              <p:pRg st="0" end="0"/>
                                            </p:txEl>
                                          </p:spTgt>
                                        </p:tgtEl>
                                        <p:attrNameLst>
                                          <p:attrName>style.visibility</p:attrName>
                                        </p:attrNameLst>
                                      </p:cBhvr>
                                      <p:to>
                                        <p:strVal val="visible"/>
                                      </p:to>
                                    </p:set>
                                    <p:animEffect transition="in" filter="wipe(down)">
                                      <p:cBhvr>
                                        <p:cTn id="161" dur="500"/>
                                        <p:tgtEl>
                                          <p:spTgt spid="30">
                                            <p:txEl>
                                              <p:pRg st="0" end="0"/>
                                            </p:txEl>
                                          </p:spTgt>
                                        </p:tgtEl>
                                      </p:cBhvr>
                                    </p:animEffect>
                                  </p:childTnLst>
                                </p:cTn>
                              </p:par>
                            </p:childTnLst>
                          </p:cTn>
                        </p:par>
                      </p:childTnLst>
                    </p:cTn>
                  </p:par>
                  <p:par>
                    <p:cTn id="162" fill="hold">
                      <p:stCondLst>
                        <p:cond delay="indefinite"/>
                      </p:stCondLst>
                      <p:childTnLst>
                        <p:par>
                          <p:cTn id="163" fill="hold">
                            <p:stCondLst>
                              <p:cond delay="0"/>
                            </p:stCondLst>
                            <p:childTnLst>
                              <p:par>
                                <p:cTn id="164" presetID="22" presetClass="entr" presetSubtype="4" fill="hold" grpId="0" nodeType="clickEffect">
                                  <p:stCondLst>
                                    <p:cond delay="0"/>
                                  </p:stCondLst>
                                  <p:childTnLst>
                                    <p:set>
                                      <p:cBhvr>
                                        <p:cTn id="165" dur="1" fill="hold">
                                          <p:stCondLst>
                                            <p:cond delay="0"/>
                                          </p:stCondLst>
                                        </p:cTn>
                                        <p:tgtEl>
                                          <p:spTgt spid="51">
                                            <p:txEl>
                                              <p:pRg st="0" end="0"/>
                                            </p:txEl>
                                          </p:spTgt>
                                        </p:tgtEl>
                                        <p:attrNameLst>
                                          <p:attrName>style.visibility</p:attrName>
                                        </p:attrNameLst>
                                      </p:cBhvr>
                                      <p:to>
                                        <p:strVal val="visible"/>
                                      </p:to>
                                    </p:set>
                                    <p:animEffect transition="in" filter="wipe(down)">
                                      <p:cBhvr>
                                        <p:cTn id="166" dur="500"/>
                                        <p:tgtEl>
                                          <p:spTgt spid="51">
                                            <p:txEl>
                                              <p:pRg st="0" end="0"/>
                                            </p:txEl>
                                          </p:spTgt>
                                        </p:tgtEl>
                                      </p:cBhvr>
                                    </p:animEffect>
                                  </p:childTnLst>
                                </p:cTn>
                              </p:par>
                            </p:childTnLst>
                          </p:cTn>
                        </p:par>
                      </p:childTnLst>
                    </p:cTn>
                  </p:par>
                  <p:par>
                    <p:cTn id="167" fill="hold">
                      <p:stCondLst>
                        <p:cond delay="indefinite"/>
                      </p:stCondLst>
                      <p:childTnLst>
                        <p:par>
                          <p:cTn id="168" fill="hold">
                            <p:stCondLst>
                              <p:cond delay="0"/>
                            </p:stCondLst>
                            <p:childTnLst>
                              <p:par>
                                <p:cTn id="169" presetID="22" presetClass="entr" presetSubtype="4" fill="hold" grpId="0" nodeType="clickEffect">
                                  <p:stCondLst>
                                    <p:cond delay="0"/>
                                  </p:stCondLst>
                                  <p:childTnLst>
                                    <p:set>
                                      <p:cBhvr>
                                        <p:cTn id="170" dur="1" fill="hold">
                                          <p:stCondLst>
                                            <p:cond delay="0"/>
                                          </p:stCondLst>
                                        </p:cTn>
                                        <p:tgtEl>
                                          <p:spTgt spid="52">
                                            <p:txEl>
                                              <p:pRg st="0" end="0"/>
                                            </p:txEl>
                                          </p:spTgt>
                                        </p:tgtEl>
                                        <p:attrNameLst>
                                          <p:attrName>style.visibility</p:attrName>
                                        </p:attrNameLst>
                                      </p:cBhvr>
                                      <p:to>
                                        <p:strVal val="visible"/>
                                      </p:to>
                                    </p:set>
                                    <p:animEffect transition="in" filter="wipe(down)">
                                      <p:cBhvr>
                                        <p:cTn id="171" dur="500"/>
                                        <p:tgtEl>
                                          <p:spTgt spid="5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P spid="29" grpId="0" build="allAtOnce"/>
      <p:bldP spid="30" grpId="0" build="allAtOnce"/>
      <p:bldP spid="36" grpId="0" build="allAtOnce"/>
      <p:bldP spid="37" grpId="0" build="allAtOnce"/>
      <p:bldP spid="38" grpId="0" build="allAtOnce"/>
      <p:bldP spid="39" grpId="0" build="allAtOnce"/>
      <p:bldP spid="40" grpId="0" build="allAtOnce"/>
      <p:bldP spid="41" grpId="0" build="allAtOnce"/>
      <p:bldP spid="42" grpId="0" build="allAtOnce"/>
      <p:bldP spid="43" grpId="0" build="allAtOnce"/>
      <p:bldP spid="44" grpId="0" build="allAtOnce"/>
      <p:bldP spid="45" grpId="0" build="allAtOnce"/>
      <p:bldP spid="46" grpId="0" build="allAtOnce"/>
      <p:bldP spid="47" grpId="0" build="allAtOnce"/>
      <p:bldP spid="48" grpId="0" build="allAtOnce"/>
      <p:bldP spid="49" grpId="0" build="allAtOnce"/>
      <p:bldP spid="50" grpId="0" build="allAtOnce"/>
      <p:bldP spid="51" grpId="0" build="allAtOnce"/>
      <p:bldP spid="52"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7"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18433" name="Rectangle 1"/>
          <p:cNvSpPr>
            <a:spLocks noChangeArrowheads="1"/>
          </p:cNvSpPr>
          <p:nvPr/>
        </p:nvSpPr>
        <p:spPr bwMode="auto">
          <a:xfrm>
            <a:off x="4386263" y="526405"/>
            <a:ext cx="4343399"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ar-SA" sz="2400" dirty="0" smtClean="0">
                <a:solidFill>
                  <a:schemeClr val="bg1">
                    <a:lumMod val="25000"/>
                  </a:schemeClr>
                </a:solidFill>
                <a:latin typeface="Microsoft Sans Serif" pitchFamily="34" charset="0"/>
                <a:cs typeface="PT Bold Heading" pitchFamily="2" charset="-78"/>
              </a:rPr>
              <a:t>1- الأسئلة</a:t>
            </a:r>
            <a:r>
              <a:rPr kumimoji="0" lang="ar-SA" sz="1400" b="0" i="0" u="none" strike="noStrike" cap="none" normalizeH="0" baseline="0" dirty="0" smtClean="0">
                <a:ln>
                  <a:noFill/>
                </a:ln>
                <a:solidFill>
                  <a:schemeClr val="bg1">
                    <a:lumMod val="25000"/>
                  </a:schemeClr>
                </a:solidFill>
                <a:effectLst/>
                <a:latin typeface="Calibri" pitchFamily="34" charset="0"/>
                <a:ea typeface="Calibri" pitchFamily="34" charset="0"/>
                <a:cs typeface="PT Bold Heading" pitchFamily="2" charset="-78"/>
              </a:rPr>
              <a:t> </a:t>
            </a:r>
            <a:r>
              <a:rPr lang="ar-SA" sz="2400" dirty="0" err="1" smtClean="0">
                <a:solidFill>
                  <a:schemeClr val="bg1">
                    <a:lumMod val="25000"/>
                  </a:schemeClr>
                </a:solidFill>
                <a:latin typeface="Microsoft Sans Serif" pitchFamily="34" charset="0"/>
                <a:cs typeface="PT Bold Heading" pitchFamily="2" charset="-78"/>
              </a:rPr>
              <a:t>المحدودة</a:t>
            </a:r>
            <a:r>
              <a:rPr kumimoji="0" lang="ar-SA" sz="1400" b="0" i="0" u="none" strike="noStrike" cap="none" normalizeH="0" baseline="0" dirty="0" err="1" smtClean="0">
                <a:ln>
                  <a:noFill/>
                </a:ln>
                <a:solidFill>
                  <a:schemeClr val="bg1">
                    <a:lumMod val="25000"/>
                  </a:schemeClr>
                </a:solidFill>
                <a:effectLst/>
                <a:latin typeface="Calibri" pitchFamily="34" charset="0"/>
                <a:ea typeface="Calibri" pitchFamily="34" charset="0"/>
                <a:cs typeface="PT Bold Heading" pitchFamily="2" charset="-78"/>
              </a:rPr>
              <a:t> </a:t>
            </a:r>
            <a:r>
              <a:rPr lang="ar-SA" sz="2400" dirty="0" smtClean="0">
                <a:solidFill>
                  <a:schemeClr val="bg1">
                    <a:lumMod val="25000"/>
                  </a:schemeClr>
                </a:solidFill>
                <a:latin typeface="Microsoft Sans Serif" pitchFamily="34" charset="0"/>
                <a:cs typeface="PT Bold Heading" pitchFamily="2" charset="-78"/>
              </a:rPr>
              <a:t>(</a:t>
            </a:r>
            <a:r>
              <a:rPr kumimoji="0" lang="ar-SA" sz="1400" b="0" i="0" u="none" strike="noStrike" cap="none" normalizeH="0" baseline="0" dirty="0" smtClean="0">
                <a:ln>
                  <a:noFill/>
                </a:ln>
                <a:solidFill>
                  <a:schemeClr val="bg1">
                    <a:lumMod val="25000"/>
                  </a:schemeClr>
                </a:solidFill>
                <a:effectLst/>
                <a:latin typeface="Calibri" pitchFamily="34" charset="0"/>
                <a:ea typeface="Calibri" pitchFamily="34" charset="0"/>
                <a:cs typeface="PT Bold Heading" pitchFamily="2" charset="-78"/>
              </a:rPr>
              <a:t> </a:t>
            </a:r>
            <a:r>
              <a:rPr lang="ar-SA" sz="2400" dirty="0" smtClean="0">
                <a:solidFill>
                  <a:schemeClr val="bg1">
                    <a:lumMod val="25000"/>
                  </a:schemeClr>
                </a:solidFill>
                <a:latin typeface="Microsoft Sans Serif" pitchFamily="34" charset="0"/>
                <a:cs typeface="PT Bold Heading" pitchFamily="2" charset="-78"/>
              </a:rPr>
              <a:t>الضيقة</a:t>
            </a:r>
            <a:r>
              <a:rPr kumimoji="0" lang="ar-SA" sz="1400" b="0" i="0" u="none" strike="noStrike" cap="none" normalizeH="0" baseline="0" dirty="0" smtClean="0">
                <a:ln>
                  <a:noFill/>
                </a:ln>
                <a:solidFill>
                  <a:schemeClr val="bg1">
                    <a:lumMod val="25000"/>
                  </a:schemeClr>
                </a:solidFill>
                <a:effectLst/>
                <a:latin typeface="Calibri" pitchFamily="34" charset="0"/>
                <a:ea typeface="Calibri" pitchFamily="34" charset="0"/>
                <a:cs typeface="PT Bold Heading" pitchFamily="2" charset="-78"/>
              </a:rPr>
              <a:t> </a:t>
            </a:r>
            <a:r>
              <a:rPr lang="en-US" sz="2400" dirty="0" smtClean="0">
                <a:solidFill>
                  <a:schemeClr val="bg1">
                    <a:lumMod val="25000"/>
                  </a:schemeClr>
                </a:solidFill>
                <a:latin typeface="Microsoft Sans Serif" pitchFamily="34" charset="0"/>
                <a:cs typeface="PT Bold Heading" pitchFamily="2" charset="-78"/>
              </a:rPr>
              <a:t>Narrow</a:t>
            </a:r>
            <a:r>
              <a:rPr kumimoji="0" lang="ar-SA" sz="1400" b="0" i="0" u="none" strike="noStrike" cap="none" normalizeH="0" baseline="0" dirty="0" smtClean="0">
                <a:ln>
                  <a:noFill/>
                </a:ln>
                <a:solidFill>
                  <a:schemeClr val="bg1">
                    <a:lumMod val="25000"/>
                  </a:schemeClr>
                </a:solidFill>
                <a:effectLst/>
                <a:latin typeface="Calibri" pitchFamily="34" charset="0"/>
                <a:ea typeface="Calibri" pitchFamily="34" charset="0"/>
                <a:cs typeface="PT Bold Heading" pitchFamily="2" charset="-78"/>
              </a:rPr>
              <a:t> </a:t>
            </a:r>
            <a:r>
              <a:rPr lang="ar-SA" sz="2400" dirty="0" err="1" smtClean="0">
                <a:solidFill>
                  <a:schemeClr val="bg1">
                    <a:lumMod val="25000"/>
                  </a:schemeClr>
                </a:solidFill>
                <a:latin typeface="Microsoft Sans Serif" pitchFamily="34" charset="0"/>
                <a:cs typeface="PT Bold Heading" pitchFamily="2" charset="-78"/>
              </a:rPr>
              <a:t>)</a:t>
            </a:r>
            <a:endParaRPr lang="ar-SA" sz="2400" dirty="0" smtClean="0">
              <a:solidFill>
                <a:schemeClr val="bg1">
                  <a:lumMod val="25000"/>
                </a:schemeClr>
              </a:solidFill>
              <a:latin typeface="Microsoft Sans Serif" pitchFamily="34" charset="0"/>
              <a:cs typeface="PT Bold Heading" pitchFamily="2" charset="-78"/>
            </a:endParaRPr>
          </a:p>
        </p:txBody>
      </p:sp>
      <p:sp>
        <p:nvSpPr>
          <p:cNvPr id="7" name="مربع نص 6"/>
          <p:cNvSpPr txBox="1"/>
          <p:nvPr/>
        </p:nvSpPr>
        <p:spPr>
          <a:xfrm>
            <a:off x="2200275" y="1428749"/>
            <a:ext cx="6386513" cy="1631216"/>
          </a:xfrm>
          <a:prstGeom prst="rect">
            <a:avLst/>
          </a:prstGeom>
          <a:noFill/>
        </p:spPr>
        <p:txBody>
          <a:bodyPr wrap="square" rtlCol="1">
            <a:spAutoFit/>
          </a:bodyPr>
          <a:lstStyle/>
          <a:p>
            <a:pPr algn="r"/>
            <a:r>
              <a:rPr lang="ar-SA" sz="2400" dirty="0" smtClean="0">
                <a:solidFill>
                  <a:schemeClr val="bg1">
                    <a:lumMod val="10000"/>
                  </a:schemeClr>
                </a:solidFill>
                <a:cs typeface="Akhbar MT" pitchFamily="2" charset="-78"/>
              </a:rPr>
              <a:t>هي التي تتطلب التفكير ذا المستوى المنخفض والإجابات على هذه الأسئلة تعتمد على حقائق أو إجابات متوقعه مثل </a:t>
            </a:r>
            <a:r>
              <a:rPr lang="ar-SA" sz="2400" dirty="0" err="1" smtClean="0">
                <a:solidFill>
                  <a:schemeClr val="bg1">
                    <a:lumMod val="10000"/>
                  </a:schemeClr>
                </a:solidFill>
                <a:cs typeface="Akhbar MT" pitchFamily="2" charset="-78"/>
              </a:rPr>
              <a:t>نعم </a:t>
            </a:r>
            <a:r>
              <a:rPr lang="ar-SA" sz="2400" dirty="0" smtClean="0">
                <a:solidFill>
                  <a:schemeClr val="bg1">
                    <a:lumMod val="10000"/>
                  </a:schemeClr>
                </a:solidFill>
                <a:cs typeface="Akhbar MT" pitchFamily="2" charset="-78"/>
              </a:rPr>
              <a:t>، </a:t>
            </a:r>
            <a:r>
              <a:rPr lang="ar-SA" sz="2400" dirty="0" err="1" smtClean="0">
                <a:solidFill>
                  <a:schemeClr val="bg1">
                    <a:lumMod val="10000"/>
                  </a:schemeClr>
                </a:solidFill>
                <a:cs typeface="Akhbar MT" pitchFamily="2" charset="-78"/>
              </a:rPr>
              <a:t>ولا ...</a:t>
            </a:r>
            <a:r>
              <a:rPr lang="ar-SA" sz="2800" dirty="0" err="1" smtClean="0">
                <a:solidFill>
                  <a:schemeClr val="bg1">
                    <a:lumMod val="50000"/>
                  </a:schemeClr>
                </a:solidFill>
                <a:cs typeface="Akhbar MT" pitchFamily="2" charset="-78"/>
              </a:rPr>
              <a:t>لماذا؟</a:t>
            </a:r>
            <a:endParaRPr lang="ar-SA" sz="2800" dirty="0" smtClean="0">
              <a:solidFill>
                <a:schemeClr val="bg1">
                  <a:lumMod val="50000"/>
                </a:schemeClr>
              </a:solidFill>
              <a:cs typeface="Akhbar MT" pitchFamily="2" charset="-78"/>
            </a:endParaRPr>
          </a:p>
          <a:p>
            <a:pPr algn="r"/>
            <a:endParaRPr lang="ar-SA" sz="2400" dirty="0" smtClean="0">
              <a:solidFill>
                <a:schemeClr val="bg1">
                  <a:lumMod val="10000"/>
                </a:schemeClr>
              </a:solidFill>
              <a:cs typeface="Akhbar MT" pitchFamily="2" charset="-78"/>
            </a:endParaRPr>
          </a:p>
          <a:p>
            <a:pPr algn="r"/>
            <a:endParaRPr lang="ar-SA" sz="2400" dirty="0" smtClean="0">
              <a:solidFill>
                <a:schemeClr val="bg1">
                  <a:lumMod val="10000"/>
                </a:schemeClr>
              </a:solidFill>
              <a:cs typeface="Akhbar MT" pitchFamily="2" charset="-78"/>
            </a:endParaRPr>
          </a:p>
        </p:txBody>
      </p:sp>
      <p:sp>
        <p:nvSpPr>
          <p:cNvPr id="8" name="مربع نص 7"/>
          <p:cNvSpPr txBox="1"/>
          <p:nvPr/>
        </p:nvSpPr>
        <p:spPr>
          <a:xfrm>
            <a:off x="7843838" y="3986213"/>
            <a:ext cx="771525" cy="523220"/>
          </a:xfrm>
          <a:prstGeom prst="rect">
            <a:avLst/>
          </a:prstGeom>
          <a:noFill/>
        </p:spPr>
        <p:txBody>
          <a:bodyPr wrap="square" rtlCol="1">
            <a:spAutoFit/>
          </a:bodyPr>
          <a:lstStyle/>
          <a:p>
            <a:pPr algn="r"/>
            <a:r>
              <a:rPr lang="ar-SA" sz="2800" dirty="0" smtClean="0">
                <a:solidFill>
                  <a:schemeClr val="bg1">
                    <a:lumMod val="10000"/>
                  </a:schemeClr>
                </a:solidFill>
                <a:latin typeface="Microsoft Sans Serif" pitchFamily="34" charset="0"/>
                <a:cs typeface="Microsoft Sans Serif" pitchFamily="34" charset="0"/>
              </a:rPr>
              <a:t>مثال</a:t>
            </a:r>
          </a:p>
        </p:txBody>
      </p:sp>
      <p:sp>
        <p:nvSpPr>
          <p:cNvPr id="18434" name="Rectangle 2"/>
          <p:cNvSpPr>
            <a:spLocks noChangeArrowheads="1"/>
          </p:cNvSpPr>
          <p:nvPr/>
        </p:nvSpPr>
        <p:spPr bwMode="auto">
          <a:xfrm>
            <a:off x="5224904" y="4486187"/>
            <a:ext cx="2876108" cy="12003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pPr>
            <a:r>
              <a:rPr lang="ar-SA" sz="2400" dirty="0" err="1" smtClean="0">
                <a:solidFill>
                  <a:schemeClr val="bg1">
                    <a:lumMod val="10000"/>
                  </a:schemeClr>
                </a:solidFill>
                <a:cs typeface="Akhbar MT" pitchFamily="2" charset="-78"/>
              </a:rPr>
              <a:t>ماأكبر</a:t>
            </a:r>
            <a:r>
              <a:rPr kumimoji="0" lang="ar-SA" sz="1600" b="0" i="0" u="none" strike="noStrike" cap="none" normalizeH="0" baseline="0" dirty="0" smtClean="0">
                <a:ln>
                  <a:noFill/>
                </a:ln>
                <a:solidFill>
                  <a:schemeClr val="tx1"/>
                </a:solidFill>
                <a:effectLst/>
                <a:latin typeface="Calibri" pitchFamily="34" charset="0"/>
                <a:ea typeface="Calibri" pitchFamily="34" charset="0"/>
                <a:cs typeface="Akhbar MT" pitchFamily="2" charset="-78"/>
              </a:rPr>
              <a:t> </a:t>
            </a:r>
            <a:r>
              <a:rPr lang="ar-SA" sz="2400" dirty="0" smtClean="0">
                <a:solidFill>
                  <a:schemeClr val="bg1">
                    <a:lumMod val="10000"/>
                  </a:schemeClr>
                </a:solidFill>
                <a:cs typeface="Akhbar MT" pitchFamily="2" charset="-78"/>
              </a:rPr>
              <a:t>مدينة</a:t>
            </a:r>
            <a:r>
              <a:rPr kumimoji="0" lang="ar-SA" sz="1600" b="0" i="0" u="none" strike="noStrike" cap="none" normalizeH="0" baseline="0" dirty="0" smtClean="0">
                <a:ln>
                  <a:noFill/>
                </a:ln>
                <a:solidFill>
                  <a:schemeClr val="tx1"/>
                </a:solidFill>
                <a:effectLst/>
                <a:latin typeface="Calibri" pitchFamily="34" charset="0"/>
                <a:ea typeface="Calibri" pitchFamily="34" charset="0"/>
                <a:cs typeface="Akhbar MT" pitchFamily="2" charset="-78"/>
              </a:rPr>
              <a:t> </a:t>
            </a:r>
            <a:r>
              <a:rPr lang="ar-SA" sz="2400" dirty="0" smtClean="0">
                <a:solidFill>
                  <a:schemeClr val="bg1">
                    <a:lumMod val="10000"/>
                  </a:schemeClr>
                </a:solidFill>
                <a:cs typeface="Akhbar MT" pitchFamily="2" charset="-78"/>
              </a:rPr>
              <a:t>في</a:t>
            </a:r>
            <a:r>
              <a:rPr kumimoji="0" lang="ar-SA" sz="1600" b="0" i="0" u="none" strike="noStrike" cap="none" normalizeH="0" baseline="0" dirty="0" smtClean="0">
                <a:ln>
                  <a:noFill/>
                </a:ln>
                <a:solidFill>
                  <a:schemeClr val="tx1"/>
                </a:solidFill>
                <a:effectLst/>
                <a:latin typeface="Calibri" pitchFamily="34" charset="0"/>
                <a:ea typeface="Calibri" pitchFamily="34" charset="0"/>
                <a:cs typeface="Akhbar MT" pitchFamily="2" charset="-78"/>
              </a:rPr>
              <a:t> </a:t>
            </a:r>
            <a:r>
              <a:rPr lang="ar-SA" sz="2400" dirty="0" err="1" smtClean="0">
                <a:solidFill>
                  <a:schemeClr val="bg1">
                    <a:lumMod val="10000"/>
                  </a:schemeClr>
                </a:solidFill>
                <a:cs typeface="Akhbar MT" pitchFamily="2" charset="-78"/>
              </a:rPr>
              <a:t>مصر ؟</a:t>
            </a:r>
            <a:endParaRPr lang="en-US" sz="2400" dirty="0" smtClean="0">
              <a:solidFill>
                <a:schemeClr val="bg1">
                  <a:lumMod val="10000"/>
                </a:schemeClr>
              </a:solidFill>
              <a:cs typeface="Akhbar MT"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اذكر ثلاث أغراض </a:t>
            </a:r>
            <a:r>
              <a:rPr lang="ar-SA" sz="2400" dirty="0" err="1" smtClean="0">
                <a:solidFill>
                  <a:schemeClr val="bg1">
                    <a:lumMod val="10000"/>
                  </a:schemeClr>
                </a:solidFill>
                <a:cs typeface="Akhbar MT" pitchFamily="2" charset="-78"/>
              </a:rPr>
              <a:t>للإتصالات</a:t>
            </a:r>
            <a:r>
              <a:rPr lang="ar-SA" sz="2400" dirty="0" smtClean="0">
                <a:solidFill>
                  <a:schemeClr val="bg1">
                    <a:lumMod val="10000"/>
                  </a:schemeClr>
                </a:solidFill>
                <a:cs typeface="Akhbar MT" pitchFamily="2" charset="-78"/>
              </a:rPr>
              <a:t> </a:t>
            </a:r>
            <a:r>
              <a:rPr lang="ar-SA" sz="2400" dirty="0" err="1" smtClean="0">
                <a:solidFill>
                  <a:schemeClr val="bg1">
                    <a:lumMod val="10000"/>
                  </a:schemeClr>
                </a:solidFill>
                <a:cs typeface="Akhbar MT" pitchFamily="2" charset="-78"/>
              </a:rPr>
              <a:t>؟</a:t>
            </a:r>
            <a:endParaRPr lang="en-US" sz="2400" dirty="0" smtClean="0">
              <a:solidFill>
                <a:schemeClr val="bg1">
                  <a:lumMod val="10000"/>
                </a:schemeClr>
              </a:solidFill>
              <a:cs typeface="Akhbar MT"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سم</a:t>
            </a:r>
            <a:r>
              <a:rPr kumimoji="0" lang="ar-SA" sz="1600" b="0" i="0" u="none" strike="noStrike" cap="none" normalizeH="0" baseline="0" dirty="0" smtClean="0">
                <a:ln>
                  <a:noFill/>
                </a:ln>
                <a:solidFill>
                  <a:schemeClr val="tx1"/>
                </a:solidFill>
                <a:effectLst/>
                <a:latin typeface="Calibri" pitchFamily="34" charset="0"/>
                <a:ea typeface="Calibri" pitchFamily="34" charset="0"/>
                <a:cs typeface="Akhbar MT" pitchFamily="2" charset="-78"/>
              </a:rPr>
              <a:t> </a:t>
            </a:r>
            <a:r>
              <a:rPr lang="ar-SA" sz="2400" dirty="0" smtClean="0">
                <a:solidFill>
                  <a:schemeClr val="bg1">
                    <a:lumMod val="10000"/>
                  </a:schemeClr>
                </a:solidFill>
                <a:cs typeface="Akhbar MT" pitchFamily="2" charset="-78"/>
              </a:rPr>
              <a:t>ثلاثة</a:t>
            </a:r>
            <a:r>
              <a:rPr kumimoji="0" lang="ar-SA" sz="1600" b="0" i="0" u="none" strike="noStrike" cap="none" normalizeH="0" baseline="0" dirty="0" smtClean="0">
                <a:ln>
                  <a:noFill/>
                </a:ln>
                <a:solidFill>
                  <a:schemeClr val="tx1"/>
                </a:solidFill>
                <a:effectLst/>
                <a:latin typeface="Calibri" pitchFamily="34" charset="0"/>
                <a:ea typeface="Calibri" pitchFamily="34" charset="0"/>
                <a:cs typeface="Akhbar MT" pitchFamily="2" charset="-78"/>
              </a:rPr>
              <a:t> </a:t>
            </a:r>
            <a:r>
              <a:rPr lang="ar-SA" sz="2400" dirty="0" smtClean="0">
                <a:solidFill>
                  <a:schemeClr val="bg1">
                    <a:lumMod val="10000"/>
                  </a:schemeClr>
                </a:solidFill>
                <a:cs typeface="Akhbar MT" pitchFamily="2" charset="-78"/>
              </a:rPr>
              <a:t>أنظمة</a:t>
            </a:r>
            <a:r>
              <a:rPr kumimoji="0" lang="ar-SA" sz="1600" b="0" i="0" u="none" strike="noStrike" cap="none" normalizeH="0" baseline="0" dirty="0" smtClean="0">
                <a:ln>
                  <a:noFill/>
                </a:ln>
                <a:solidFill>
                  <a:schemeClr val="tx1"/>
                </a:solidFill>
                <a:effectLst/>
                <a:latin typeface="Calibri" pitchFamily="34" charset="0"/>
                <a:ea typeface="Calibri" pitchFamily="34" charset="0"/>
                <a:cs typeface="Akhbar MT" pitchFamily="2" charset="-78"/>
              </a:rPr>
              <a:t> </a:t>
            </a:r>
            <a:r>
              <a:rPr lang="ar-SA" sz="2400" dirty="0" smtClean="0">
                <a:solidFill>
                  <a:schemeClr val="bg1">
                    <a:lumMod val="10000"/>
                  </a:schemeClr>
                </a:solidFill>
                <a:cs typeface="Akhbar MT" pitchFamily="2" charset="-78"/>
              </a:rPr>
              <a:t>من</a:t>
            </a:r>
            <a:r>
              <a:rPr kumimoji="0" lang="ar-SA" sz="1600" b="0" i="0" u="none" strike="noStrike" cap="none" normalizeH="0" baseline="0" dirty="0" smtClean="0">
                <a:ln>
                  <a:noFill/>
                </a:ln>
                <a:solidFill>
                  <a:schemeClr val="tx1"/>
                </a:solidFill>
                <a:effectLst/>
                <a:latin typeface="Calibri" pitchFamily="34" charset="0"/>
                <a:ea typeface="Calibri" pitchFamily="34" charset="0"/>
                <a:cs typeface="Akhbar MT" pitchFamily="2" charset="-78"/>
              </a:rPr>
              <a:t> </a:t>
            </a:r>
            <a:r>
              <a:rPr lang="ar-SA" sz="2400" dirty="0" smtClean="0">
                <a:solidFill>
                  <a:schemeClr val="bg1">
                    <a:lumMod val="10000"/>
                  </a:schemeClr>
                </a:solidFill>
                <a:cs typeface="Akhbar MT" pitchFamily="2" charset="-78"/>
              </a:rPr>
              <a:t>نظم</a:t>
            </a:r>
            <a:r>
              <a:rPr kumimoji="0" lang="ar-SA" sz="1600" b="0" i="0" u="none" strike="noStrike" cap="none" normalizeH="0" baseline="0" dirty="0" smtClean="0">
                <a:ln>
                  <a:noFill/>
                </a:ln>
                <a:solidFill>
                  <a:schemeClr val="tx1"/>
                </a:solidFill>
                <a:effectLst/>
                <a:latin typeface="Calibri" pitchFamily="34" charset="0"/>
                <a:ea typeface="Calibri" pitchFamily="34" charset="0"/>
                <a:cs typeface="Akhbar MT" pitchFamily="2" charset="-78"/>
              </a:rPr>
              <a:t> </a:t>
            </a:r>
            <a:r>
              <a:rPr lang="ar-SA" sz="2400" dirty="0" err="1" smtClean="0">
                <a:solidFill>
                  <a:schemeClr val="bg1">
                    <a:lumMod val="10000"/>
                  </a:schemeClr>
                </a:solidFill>
                <a:cs typeface="Akhbar MT" pitchFamily="2" charset="-78"/>
              </a:rPr>
              <a:t>الاقتصاد ؟</a:t>
            </a:r>
            <a:endParaRPr lang="ar-SA" sz="2400" dirty="0" smtClean="0">
              <a:solidFill>
                <a:schemeClr val="bg1">
                  <a:lumMod val="10000"/>
                </a:schemeClr>
              </a:solidFill>
              <a:cs typeface="Akhbar MT" pitchFamily="2" charset="-78"/>
            </a:endParaRPr>
          </a:p>
        </p:txBody>
      </p:sp>
      <p:sp>
        <p:nvSpPr>
          <p:cNvPr id="9" name="مربع نص 8"/>
          <p:cNvSpPr txBox="1"/>
          <p:nvPr/>
        </p:nvSpPr>
        <p:spPr>
          <a:xfrm>
            <a:off x="3357563" y="4243388"/>
            <a:ext cx="3486150" cy="369332"/>
          </a:xfrm>
          <a:prstGeom prst="rect">
            <a:avLst/>
          </a:prstGeom>
          <a:noFill/>
        </p:spPr>
        <p:txBody>
          <a:bodyPr wrap="square" rtlCol="1">
            <a:spAutoFit/>
          </a:bodyPr>
          <a:lstStyle/>
          <a:p>
            <a:endParaRPr lang="ar-SA" dirty="0"/>
          </a:p>
        </p:txBody>
      </p:sp>
      <p:sp>
        <p:nvSpPr>
          <p:cNvPr id="10" name="مربع نص 9"/>
          <p:cNvSpPr txBox="1"/>
          <p:nvPr/>
        </p:nvSpPr>
        <p:spPr>
          <a:xfrm>
            <a:off x="2057400" y="2357436"/>
            <a:ext cx="6486526" cy="830997"/>
          </a:xfrm>
          <a:prstGeom prst="rect">
            <a:avLst/>
          </a:prstGeom>
          <a:noFill/>
        </p:spPr>
        <p:txBody>
          <a:bodyPr wrap="square" rtlCol="1">
            <a:spAutoFit/>
          </a:bodyPr>
          <a:lstStyle/>
          <a:p>
            <a:pPr algn="r"/>
            <a:r>
              <a:rPr lang="ar-SA" sz="2400" dirty="0" smtClean="0">
                <a:solidFill>
                  <a:srgbClr val="00B050"/>
                </a:solidFill>
                <a:cs typeface="Akhbar MT" pitchFamily="2" charset="-78"/>
              </a:rPr>
              <a:t> لأن الأسئلة تكون محدودة حيث تسمح للإجابة بعدد محدود من الإجابات المقبولة </a:t>
            </a:r>
          </a:p>
        </p:txBody>
      </p:sp>
      <p:sp>
        <p:nvSpPr>
          <p:cNvPr id="11" name="مربع نص 10"/>
          <p:cNvSpPr txBox="1"/>
          <p:nvPr/>
        </p:nvSpPr>
        <p:spPr>
          <a:xfrm>
            <a:off x="2043113" y="3171826"/>
            <a:ext cx="6586537" cy="830997"/>
          </a:xfrm>
          <a:prstGeom prst="rect">
            <a:avLst/>
          </a:prstGeom>
          <a:noFill/>
        </p:spPr>
        <p:txBody>
          <a:bodyPr wrap="square" rtlCol="1">
            <a:spAutoFit/>
          </a:bodyPr>
          <a:lstStyle/>
          <a:p>
            <a:pPr algn="r"/>
            <a:r>
              <a:rPr lang="ar-SA" sz="2400" dirty="0" smtClean="0">
                <a:solidFill>
                  <a:schemeClr val="bg1">
                    <a:lumMod val="10000"/>
                  </a:schemeClr>
                </a:solidFill>
                <a:cs typeface="Akhbar MT" pitchFamily="2" charset="-78"/>
              </a:rPr>
              <a:t>تستعمل هذه الأسئلة لتذكر </a:t>
            </a:r>
            <a:r>
              <a:rPr lang="ar-SA" sz="2400" dirty="0" err="1" smtClean="0">
                <a:solidFill>
                  <a:schemeClr val="bg1">
                    <a:lumMod val="10000"/>
                  </a:schemeClr>
                </a:solidFill>
                <a:cs typeface="Akhbar MT" pitchFamily="2" charset="-78"/>
              </a:rPr>
              <a:t>معلومات </a:t>
            </a:r>
            <a:r>
              <a:rPr lang="ar-SA" sz="2400" dirty="0" smtClean="0">
                <a:solidFill>
                  <a:schemeClr val="bg1">
                    <a:lumMod val="10000"/>
                  </a:schemeClr>
                </a:solidFill>
                <a:cs typeface="Akhbar MT" pitchFamily="2" charset="-78"/>
              </a:rPr>
              <a:t>، والتحقق من فهم نقطة معينة في موضوع </a:t>
            </a:r>
            <a:r>
              <a:rPr lang="ar-SA" sz="2400" dirty="0" err="1" smtClean="0">
                <a:solidFill>
                  <a:schemeClr val="bg1">
                    <a:lumMod val="10000"/>
                  </a:schemeClr>
                </a:solidFill>
                <a:cs typeface="Akhbar MT" pitchFamily="2" charset="-78"/>
              </a:rPr>
              <a:t>الدرس </a:t>
            </a:r>
            <a:r>
              <a:rPr lang="ar-SA" sz="2400" dirty="0" smtClean="0">
                <a:solidFill>
                  <a:schemeClr val="bg1">
                    <a:lumMod val="10000"/>
                  </a:schemeClr>
                </a:solidFill>
                <a:cs typeface="Akhbar MT" pitchFamily="2" charset="-78"/>
              </a:rPr>
              <a:t>، أو استرجاع مواد </a:t>
            </a:r>
            <a:r>
              <a:rPr lang="ar-SA" sz="2400" dirty="0" err="1" smtClean="0">
                <a:solidFill>
                  <a:schemeClr val="bg1">
                    <a:lumMod val="10000"/>
                  </a:schemeClr>
                </a:solidFill>
                <a:cs typeface="Akhbar MT" pitchFamily="2" charset="-78"/>
              </a:rPr>
              <a:t>مدروسه</a:t>
            </a:r>
            <a:r>
              <a:rPr lang="ar-SA" sz="2400" dirty="0" smtClean="0">
                <a:solidFill>
                  <a:schemeClr val="bg1">
                    <a:lumMod val="10000"/>
                  </a:schemeClr>
                </a:solidFill>
                <a:cs typeface="Akhbar MT" pitchFamily="2" charset="-78"/>
              </a:rPr>
              <a:t> سابقا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433">
                                            <p:txEl>
                                              <p:pRg st="0" end="0"/>
                                            </p:txEl>
                                          </p:spTgt>
                                        </p:tgtEl>
                                        <p:attrNameLst>
                                          <p:attrName>style.visibility</p:attrName>
                                        </p:attrNameLst>
                                      </p:cBhvr>
                                      <p:to>
                                        <p:strVal val="visible"/>
                                      </p:to>
                                    </p:set>
                                    <p:animEffect transition="in" filter="wipe(down)">
                                      <p:cBhvr>
                                        <p:cTn id="7" dur="500"/>
                                        <p:tgtEl>
                                          <p:spTgt spid="1843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ipe(down)">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wipe(down)">
                                      <p:cBhvr>
                                        <p:cTn id="17" dur="500"/>
                                        <p:tgtEl>
                                          <p:spTgt spid="1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wipe(down)">
                                      <p:cBhvr>
                                        <p:cTn id="22" dur="500"/>
                                        <p:tgtEl>
                                          <p:spTgt spid="11">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animEffect transition="in" filter="wipe(down)">
                                      <p:cBhvr>
                                        <p:cTn id="27" dur="500"/>
                                        <p:tgtEl>
                                          <p:spTgt spid="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8434">
                                            <p:txEl>
                                              <p:pRg st="0" end="0"/>
                                            </p:txEl>
                                          </p:spTgt>
                                        </p:tgtEl>
                                        <p:attrNameLst>
                                          <p:attrName>style.visibility</p:attrName>
                                        </p:attrNameLst>
                                      </p:cBhvr>
                                      <p:to>
                                        <p:strVal val="visible"/>
                                      </p:to>
                                    </p:set>
                                    <p:animEffect transition="in" filter="wipe(down)">
                                      <p:cBhvr>
                                        <p:cTn id="32" dur="500"/>
                                        <p:tgtEl>
                                          <p:spTgt spid="18434">
                                            <p:txEl>
                                              <p:pRg st="0" end="0"/>
                                            </p:txEl>
                                          </p:spTgt>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8434">
                                            <p:txEl>
                                              <p:pRg st="1" end="1"/>
                                            </p:txEl>
                                          </p:spTgt>
                                        </p:tgtEl>
                                        <p:attrNameLst>
                                          <p:attrName>style.visibility</p:attrName>
                                        </p:attrNameLst>
                                      </p:cBhvr>
                                      <p:to>
                                        <p:strVal val="visible"/>
                                      </p:to>
                                    </p:set>
                                    <p:animEffect transition="in" filter="wipe(down)">
                                      <p:cBhvr>
                                        <p:cTn id="35" dur="500"/>
                                        <p:tgtEl>
                                          <p:spTgt spid="18434">
                                            <p:txEl>
                                              <p:pRg st="1" end="1"/>
                                            </p:txEl>
                                          </p:spTgt>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18434">
                                            <p:txEl>
                                              <p:pRg st="2" end="2"/>
                                            </p:txEl>
                                          </p:spTgt>
                                        </p:tgtEl>
                                        <p:attrNameLst>
                                          <p:attrName>style.visibility</p:attrName>
                                        </p:attrNameLst>
                                      </p:cBhvr>
                                      <p:to>
                                        <p:strVal val="visible"/>
                                      </p:to>
                                    </p:set>
                                    <p:animEffect transition="in" filter="wipe(down)">
                                      <p:cBhvr>
                                        <p:cTn id="38" dur="500"/>
                                        <p:tgtEl>
                                          <p:spTgt spid="1843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build="allAtOnce"/>
      <p:bldP spid="7" grpId="0" build="allAtOnce"/>
      <p:bldP spid="8" grpId="0" build="allAtOnce"/>
      <p:bldP spid="18434" grpId="0" build="allAtOnce"/>
      <p:bldP spid="10" grpId="0" build="allAtOnce"/>
      <p:bldP spid="11"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7"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17409" name="Rectangle 1"/>
          <p:cNvSpPr>
            <a:spLocks noChangeArrowheads="1"/>
          </p:cNvSpPr>
          <p:nvPr/>
        </p:nvSpPr>
        <p:spPr bwMode="auto">
          <a:xfrm>
            <a:off x="5772150" y="2795119"/>
            <a:ext cx="2928937"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bg1">
                    <a:lumMod val="50000"/>
                  </a:schemeClr>
                </a:solidFill>
                <a:effectLst/>
                <a:latin typeface="Microsoft Sans Serif" pitchFamily="34" charset="0"/>
                <a:ea typeface="Calibri" pitchFamily="34" charset="0"/>
                <a:cs typeface="Microsoft Sans Serif" pitchFamily="34" charset="0"/>
              </a:rPr>
              <a:t>1- الأسئلة العقلية </a:t>
            </a:r>
            <a:r>
              <a:rPr kumimoji="0" lang="ar-SA" sz="2000" b="0" i="0" u="none" strike="noStrike" cap="none" normalizeH="0" baseline="0" dirty="0" err="1" smtClean="0">
                <a:ln>
                  <a:noFill/>
                </a:ln>
                <a:solidFill>
                  <a:schemeClr val="bg1">
                    <a:lumMod val="50000"/>
                  </a:schemeClr>
                </a:solidFill>
                <a:effectLst/>
                <a:latin typeface="Microsoft Sans Serif" pitchFamily="34" charset="0"/>
                <a:ea typeface="Calibri" pitchFamily="34" charset="0"/>
                <a:cs typeface="Microsoft Sans Serif" pitchFamily="34" charset="0"/>
              </a:rPr>
              <a:t>التذكرية :</a:t>
            </a:r>
            <a:r>
              <a:rPr kumimoji="0" lang="ar-SA" sz="2000" b="0" i="0" u="none" strike="noStrike" cap="none" normalizeH="0" baseline="0" dirty="0" smtClean="0">
                <a:ln>
                  <a:noFill/>
                </a:ln>
                <a:solidFill>
                  <a:schemeClr val="bg1">
                    <a:lumMod val="50000"/>
                  </a:schemeClr>
                </a:solidFill>
                <a:effectLst/>
                <a:latin typeface="Microsoft Sans Serif" pitchFamily="34" charset="0"/>
                <a:ea typeface="Calibri" pitchFamily="34" charset="0"/>
                <a:cs typeface="Microsoft Sans Serif" pitchFamily="34" charset="0"/>
              </a:rPr>
              <a:t> </a:t>
            </a:r>
            <a:endParaRPr kumimoji="0" lang="ar-SA" sz="2400" b="0" i="0" u="none" strike="noStrike" cap="none" normalizeH="0" baseline="0" dirty="0" smtClean="0">
              <a:ln>
                <a:noFill/>
              </a:ln>
              <a:solidFill>
                <a:schemeClr val="bg1">
                  <a:lumMod val="50000"/>
                </a:schemeClr>
              </a:solidFill>
              <a:effectLst/>
              <a:latin typeface="Microsoft Sans Serif" pitchFamily="34" charset="0"/>
              <a:cs typeface="Microsoft Sans Serif" pitchFamily="34" charset="0"/>
            </a:endParaRPr>
          </a:p>
        </p:txBody>
      </p:sp>
      <p:sp>
        <p:nvSpPr>
          <p:cNvPr id="17410" name="Rectangle 2"/>
          <p:cNvSpPr>
            <a:spLocks noChangeArrowheads="1"/>
          </p:cNvSpPr>
          <p:nvPr/>
        </p:nvSpPr>
        <p:spPr bwMode="auto">
          <a:xfrm>
            <a:off x="1785939" y="3762190"/>
            <a:ext cx="717232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lang="ar-SA" dirty="0" smtClean="0">
                <a:latin typeface="Microsoft Sans Serif" pitchFamily="34" charset="0"/>
                <a:ea typeface="Calibri" pitchFamily="34" charset="0"/>
                <a:cs typeface="Microsoft Sans Serif" pitchFamily="34" charset="0"/>
              </a:rPr>
              <a:t>تشمل التفكير ذا المستوى </a:t>
            </a:r>
            <a:r>
              <a:rPr lang="ar-SA" dirty="0" err="1" smtClean="0">
                <a:latin typeface="Microsoft Sans Serif" pitchFamily="34" charset="0"/>
                <a:ea typeface="Calibri" pitchFamily="34" charset="0"/>
                <a:cs typeface="Microsoft Sans Serif" pitchFamily="34" charset="0"/>
              </a:rPr>
              <a:t>المنخفض </a:t>
            </a:r>
            <a:r>
              <a:rPr lang="ar-SA" dirty="0" smtClean="0">
                <a:latin typeface="Microsoft Sans Serif" pitchFamily="34" charset="0"/>
                <a:ea typeface="Calibri" pitchFamily="34" charset="0"/>
                <a:cs typeface="Microsoft Sans Serif" pitchFamily="34" charset="0"/>
              </a:rPr>
              <a:t>، غالبا </a:t>
            </a:r>
            <a:r>
              <a:rPr lang="ar-SA" dirty="0" err="1" smtClean="0">
                <a:latin typeface="Microsoft Sans Serif" pitchFamily="34" charset="0"/>
                <a:ea typeface="Calibri" pitchFamily="34" charset="0"/>
                <a:cs typeface="Microsoft Sans Serif" pitchFamily="34" charset="0"/>
              </a:rPr>
              <a:t>ماتتطلب</a:t>
            </a:r>
            <a:r>
              <a:rPr lang="ar-SA" dirty="0" smtClean="0">
                <a:latin typeface="Microsoft Sans Serif" pitchFamily="34" charset="0"/>
                <a:ea typeface="Calibri" pitchFamily="34" charset="0"/>
                <a:cs typeface="Microsoft Sans Serif" pitchFamily="34" charset="0"/>
              </a:rPr>
              <a:t> من التلميذ الإجابة بكلمة واحدة </a:t>
            </a:r>
            <a:r>
              <a:rPr lang="ar-SA" dirty="0" err="1" smtClean="0">
                <a:latin typeface="Microsoft Sans Serif" pitchFamily="34" charset="0"/>
                <a:ea typeface="Calibri" pitchFamily="34" charset="0"/>
                <a:cs typeface="Microsoft Sans Serif" pitchFamily="34" charset="0"/>
              </a:rPr>
              <a:t>فقط </a:t>
            </a:r>
            <a:r>
              <a:rPr lang="ar-SA" dirty="0" smtClean="0">
                <a:latin typeface="Microsoft Sans Serif" pitchFamily="34" charset="0"/>
                <a:ea typeface="Calibri" pitchFamily="34" charset="0"/>
                <a:cs typeface="Microsoft Sans Serif" pitchFamily="34" charset="0"/>
              </a:rPr>
              <a:t>،أو اعطاء اسم شيء </a:t>
            </a:r>
            <a:r>
              <a:rPr lang="ar-SA" dirty="0" err="1" smtClean="0">
                <a:latin typeface="Microsoft Sans Serif" pitchFamily="34" charset="0"/>
                <a:ea typeface="Calibri" pitchFamily="34" charset="0"/>
                <a:cs typeface="Microsoft Sans Serif" pitchFamily="34" charset="0"/>
              </a:rPr>
              <a:t>ما </a:t>
            </a:r>
            <a:r>
              <a:rPr lang="ar-SA" dirty="0" smtClean="0">
                <a:latin typeface="Microsoft Sans Serif" pitchFamily="34" charset="0"/>
                <a:ea typeface="Calibri" pitchFamily="34" charset="0"/>
                <a:cs typeface="Microsoft Sans Serif" pitchFamily="34" charset="0"/>
              </a:rPr>
              <a:t>، ويمكن أن يسترجع المجيب </a:t>
            </a:r>
            <a:r>
              <a:rPr lang="ar-SA" dirty="0" err="1" smtClean="0">
                <a:latin typeface="Microsoft Sans Serif" pitchFamily="34" charset="0"/>
                <a:ea typeface="Calibri" pitchFamily="34" charset="0"/>
                <a:cs typeface="Microsoft Sans Serif" pitchFamily="34" charset="0"/>
              </a:rPr>
              <a:t>معلومات </a:t>
            </a:r>
            <a:r>
              <a:rPr lang="ar-SA" dirty="0" smtClean="0">
                <a:latin typeface="Microsoft Sans Serif" pitchFamily="34" charset="0"/>
                <a:ea typeface="Calibri" pitchFamily="34" charset="0"/>
                <a:cs typeface="Microsoft Sans Serif" pitchFamily="34" charset="0"/>
              </a:rPr>
              <a:t>، أو التعرف على شيء ما قد </a:t>
            </a:r>
            <a:r>
              <a:rPr lang="ar-SA" dirty="0" err="1" smtClean="0">
                <a:latin typeface="Microsoft Sans Serif" pitchFamily="34" charset="0"/>
                <a:ea typeface="Calibri" pitchFamily="34" charset="0"/>
                <a:cs typeface="Microsoft Sans Serif" pitchFamily="34" charset="0"/>
              </a:rPr>
              <a:t>رآه </a:t>
            </a:r>
            <a:r>
              <a:rPr lang="ar-SA" dirty="0" smtClean="0">
                <a:latin typeface="Microsoft Sans Serif" pitchFamily="34" charset="0"/>
                <a:ea typeface="Calibri" pitchFamily="34" charset="0"/>
                <a:cs typeface="Microsoft Sans Serif" pitchFamily="34" charset="0"/>
              </a:rPr>
              <a:t>، أو يعطي إجابة سبق أن تعلمها وحفظها في </a:t>
            </a:r>
            <a:r>
              <a:rPr lang="ar-SA" dirty="0" err="1" smtClean="0">
                <a:latin typeface="Microsoft Sans Serif" pitchFamily="34" charset="0"/>
                <a:ea typeface="Calibri" pitchFamily="34" charset="0"/>
                <a:cs typeface="Microsoft Sans Serif" pitchFamily="34" charset="0"/>
              </a:rPr>
              <a:t>ذاكرته </a:t>
            </a:r>
            <a:r>
              <a:rPr lang="ar-SA" dirty="0" err="1" smtClean="0"/>
              <a:t>.</a:t>
            </a:r>
            <a:endParaRPr lang="en-US" dirty="0" smtClean="0"/>
          </a:p>
        </p:txBody>
      </p:sp>
      <p:graphicFrame>
        <p:nvGraphicFramePr>
          <p:cNvPr id="13" name="رسم تخطيطي 12"/>
          <p:cNvGraphicFramePr/>
          <p:nvPr/>
        </p:nvGraphicFramePr>
        <p:xfrm>
          <a:off x="2571751" y="411163"/>
          <a:ext cx="5700712" cy="20605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مربع نص 7"/>
          <p:cNvSpPr txBox="1"/>
          <p:nvPr/>
        </p:nvSpPr>
        <p:spPr>
          <a:xfrm>
            <a:off x="7072314" y="4757738"/>
            <a:ext cx="1385886" cy="400110"/>
          </a:xfrm>
          <a:prstGeom prst="rect">
            <a:avLst/>
          </a:prstGeom>
          <a:noFill/>
        </p:spPr>
        <p:txBody>
          <a:bodyPr wrap="square" rtlCol="1">
            <a:spAutoFit/>
          </a:bodyPr>
          <a:lstStyle/>
          <a:p>
            <a:pPr lvl="0" algn="just" rtl="1" eaLnBrk="0" hangingPunct="0"/>
            <a:r>
              <a:rPr lang="ar-SA" sz="2000" dirty="0" smtClean="0">
                <a:solidFill>
                  <a:schemeClr val="bg1">
                    <a:lumMod val="50000"/>
                  </a:schemeClr>
                </a:solidFill>
                <a:latin typeface="Microsoft Sans Serif" pitchFamily="34" charset="0"/>
                <a:ea typeface="Calibri" pitchFamily="34" charset="0"/>
                <a:cs typeface="Microsoft Sans Serif" pitchFamily="34" charset="0"/>
              </a:rPr>
              <a:t>مثال:</a:t>
            </a:r>
            <a:endParaRPr lang="en-US" sz="2000" dirty="0" smtClean="0">
              <a:solidFill>
                <a:schemeClr val="bg1">
                  <a:lumMod val="50000"/>
                </a:schemeClr>
              </a:solidFill>
              <a:latin typeface="Microsoft Sans Serif" pitchFamily="34" charset="0"/>
              <a:ea typeface="Calibri" pitchFamily="34" charset="0"/>
              <a:cs typeface="Microsoft Sans Serif" pitchFamily="34" charset="0"/>
            </a:endParaRPr>
          </a:p>
        </p:txBody>
      </p:sp>
      <p:sp>
        <p:nvSpPr>
          <p:cNvPr id="9" name="مربع نص 8"/>
          <p:cNvSpPr txBox="1"/>
          <p:nvPr/>
        </p:nvSpPr>
        <p:spPr>
          <a:xfrm>
            <a:off x="3171825" y="5129213"/>
            <a:ext cx="5643563" cy="923330"/>
          </a:xfrm>
          <a:prstGeom prst="rect">
            <a:avLst/>
          </a:prstGeom>
          <a:noFill/>
        </p:spPr>
        <p:txBody>
          <a:bodyPr wrap="square" rtlCol="1">
            <a:spAutoFit/>
          </a:bodyPr>
          <a:lstStyle/>
          <a:p>
            <a:pPr algn="just" rtl="1"/>
            <a:r>
              <a:rPr lang="ar-SA" dirty="0" err="1" smtClean="0">
                <a:latin typeface="Microsoft Sans Serif" pitchFamily="34" charset="0"/>
                <a:ea typeface="Calibri" pitchFamily="34" charset="0"/>
                <a:cs typeface="Microsoft Sans Serif" pitchFamily="34" charset="0"/>
              </a:rPr>
              <a:t>ماموقع</a:t>
            </a:r>
            <a:r>
              <a:rPr lang="ar-SA" dirty="0" smtClean="0">
                <a:latin typeface="Microsoft Sans Serif" pitchFamily="34" charset="0"/>
                <a:ea typeface="Calibri" pitchFamily="34" charset="0"/>
                <a:cs typeface="Microsoft Sans Serif" pitchFamily="34" charset="0"/>
              </a:rPr>
              <a:t> مدينة مكة </a:t>
            </a:r>
            <a:r>
              <a:rPr lang="ar-SA" dirty="0" err="1" smtClean="0">
                <a:latin typeface="Microsoft Sans Serif" pitchFamily="34" charset="0"/>
                <a:ea typeface="Calibri" pitchFamily="34" charset="0"/>
                <a:cs typeface="Microsoft Sans Serif" pitchFamily="34" charset="0"/>
              </a:rPr>
              <a:t>المكرمة ؟</a:t>
            </a:r>
            <a:endParaRPr lang="en-US" dirty="0" smtClean="0">
              <a:latin typeface="Microsoft Sans Serif" pitchFamily="34" charset="0"/>
              <a:ea typeface="Calibri" pitchFamily="34" charset="0"/>
              <a:cs typeface="Microsoft Sans Serif" pitchFamily="34" charset="0"/>
            </a:endParaRPr>
          </a:p>
          <a:p>
            <a:pPr algn="just" rtl="1"/>
            <a:r>
              <a:rPr lang="ar-SA" dirty="0" smtClean="0">
                <a:latin typeface="Microsoft Sans Serif" pitchFamily="34" charset="0"/>
                <a:ea typeface="Calibri" pitchFamily="34" charset="0"/>
                <a:cs typeface="Microsoft Sans Serif" pitchFamily="34" charset="0"/>
              </a:rPr>
              <a:t>هل كان الملك عبد العزيز آل سعود أول ملك على </a:t>
            </a:r>
            <a:r>
              <a:rPr lang="ar-SA" dirty="0" err="1" smtClean="0">
                <a:latin typeface="Microsoft Sans Serif" pitchFamily="34" charset="0"/>
                <a:ea typeface="Calibri" pitchFamily="34" charset="0"/>
                <a:cs typeface="Microsoft Sans Serif" pitchFamily="34" charset="0"/>
              </a:rPr>
              <a:t>السعودية ؟</a:t>
            </a:r>
            <a:endParaRPr lang="en-US" dirty="0" smtClean="0">
              <a:latin typeface="Microsoft Sans Serif" pitchFamily="34" charset="0"/>
              <a:ea typeface="Calibri" pitchFamily="34" charset="0"/>
              <a:cs typeface="Microsoft Sans Serif" pitchFamily="34" charset="0"/>
            </a:endParaRPr>
          </a:p>
          <a:p>
            <a:pPr algn="just" rtl="1"/>
            <a:r>
              <a:rPr lang="ar-SA" dirty="0" err="1" smtClean="0">
                <a:latin typeface="Microsoft Sans Serif" pitchFamily="34" charset="0"/>
                <a:ea typeface="Calibri" pitchFamily="34" charset="0"/>
                <a:cs typeface="Microsoft Sans Serif" pitchFamily="34" charset="0"/>
              </a:rPr>
              <a:t>مالدولة</a:t>
            </a:r>
            <a:r>
              <a:rPr lang="ar-SA" dirty="0" smtClean="0">
                <a:latin typeface="Microsoft Sans Serif" pitchFamily="34" charset="0"/>
                <a:ea typeface="Calibri" pitchFamily="34" charset="0"/>
                <a:cs typeface="Microsoft Sans Serif" pitchFamily="34" charset="0"/>
              </a:rPr>
              <a:t> التي لديها أعلى دخل </a:t>
            </a:r>
            <a:r>
              <a:rPr lang="ar-SA" dirty="0" err="1" smtClean="0">
                <a:latin typeface="Microsoft Sans Serif" pitchFamily="34" charset="0"/>
                <a:ea typeface="Calibri" pitchFamily="34" charset="0"/>
                <a:cs typeface="Microsoft Sans Serif" pitchFamily="34" charset="0"/>
              </a:rPr>
              <a:t>للفرد ؟</a:t>
            </a:r>
            <a:endParaRPr lang="ar-SA" dirty="0" smtClean="0">
              <a:latin typeface="Microsoft Sans Serif" pitchFamily="34" charset="0"/>
              <a:ea typeface="Calibri" pitchFamily="34" charset="0"/>
              <a:cs typeface="Microsoft Sans Serif" pitchFamily="34" charset="0"/>
            </a:endParaRPr>
          </a:p>
        </p:txBody>
      </p:sp>
      <p:sp>
        <p:nvSpPr>
          <p:cNvPr id="10" name="وسيلة شرح على شكل سحابة 9"/>
          <p:cNvSpPr/>
          <p:nvPr/>
        </p:nvSpPr>
        <p:spPr bwMode="auto">
          <a:xfrm>
            <a:off x="6129337" y="2671762"/>
            <a:ext cx="2700337" cy="714375"/>
          </a:xfrm>
          <a:prstGeom prst="cloudCallout">
            <a:avLst/>
          </a:prstGeom>
          <a:noFill/>
          <a:ln w="28575" cap="flat" cmpd="sng" algn="ctr">
            <a:solidFill>
              <a:schemeClr val="accent2">
                <a:lumMod val="60000"/>
                <a:lumOff val="40000"/>
              </a:schemeClr>
            </a:solidFill>
            <a:prstDash val="sysDash"/>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وسيلة شرح مستطيلة 10"/>
          <p:cNvSpPr/>
          <p:nvPr/>
        </p:nvSpPr>
        <p:spPr bwMode="auto">
          <a:xfrm rot="10800000">
            <a:off x="1800225" y="3800475"/>
            <a:ext cx="7158037" cy="914400"/>
          </a:xfrm>
          <a:prstGeom prst="wedgeRectCallout">
            <a:avLst>
              <a:gd name="adj1" fmla="val -20833"/>
              <a:gd name="adj2" fmla="val 73975"/>
            </a:avLst>
          </a:prstGeom>
          <a:noFill/>
          <a:ln w="28575" cap="flat" cmpd="sng" algn="ctr">
            <a:solidFill>
              <a:schemeClr val="accent2">
                <a:lumMod val="60000"/>
                <a:lumOff val="40000"/>
              </a:schemeClr>
            </a:solidFill>
            <a:prstDash val="sysDash"/>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graphicEl>
                                              <a:dgm id="{E6D5A89B-6903-4959-BA7A-65387C1F7E47}"/>
                                            </p:graphicEl>
                                          </p:spTgt>
                                        </p:tgtEl>
                                        <p:attrNameLst>
                                          <p:attrName>style.visibility</p:attrName>
                                        </p:attrNameLst>
                                      </p:cBhvr>
                                      <p:to>
                                        <p:strVal val="visible"/>
                                      </p:to>
                                    </p:set>
                                    <p:animEffect transition="in" filter="wipe(down)">
                                      <p:cBhvr>
                                        <p:cTn id="7" dur="500"/>
                                        <p:tgtEl>
                                          <p:spTgt spid="13">
                                            <p:graphicEl>
                                              <a:dgm id="{E6D5A89B-6903-4959-BA7A-65387C1F7E47}"/>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graphicEl>
                                              <a:dgm id="{49D49E83-093F-4C8D-95CA-FD8ACA71677A}"/>
                                            </p:graphicEl>
                                          </p:spTgt>
                                        </p:tgtEl>
                                        <p:attrNameLst>
                                          <p:attrName>style.visibility</p:attrName>
                                        </p:attrNameLst>
                                      </p:cBhvr>
                                      <p:to>
                                        <p:strVal val="visible"/>
                                      </p:to>
                                    </p:set>
                                    <p:animEffect transition="in" filter="wipe(down)">
                                      <p:cBhvr>
                                        <p:cTn id="12" dur="500"/>
                                        <p:tgtEl>
                                          <p:spTgt spid="13">
                                            <p:graphicEl>
                                              <a:dgm id="{49D49E83-093F-4C8D-95CA-FD8ACA71677A}"/>
                                            </p:graphic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13">
                                            <p:graphicEl>
                                              <a:dgm id="{F87B4649-D0B4-4ECD-8010-9FB8B8B82A17}"/>
                                            </p:graphicEl>
                                          </p:spTgt>
                                        </p:tgtEl>
                                        <p:attrNameLst>
                                          <p:attrName>style.visibility</p:attrName>
                                        </p:attrNameLst>
                                      </p:cBhvr>
                                      <p:to>
                                        <p:strVal val="visible"/>
                                      </p:to>
                                    </p:set>
                                    <p:animEffect transition="in" filter="wipe(down)">
                                      <p:cBhvr>
                                        <p:cTn id="15" dur="500"/>
                                        <p:tgtEl>
                                          <p:spTgt spid="13">
                                            <p:graphicEl>
                                              <a:dgm id="{F87B4649-D0B4-4ECD-8010-9FB8B8B82A17}"/>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3">
                                            <p:graphicEl>
                                              <a:dgm id="{71680B1A-7F7C-408A-A051-FE44F8BFAED0}"/>
                                            </p:graphicEl>
                                          </p:spTgt>
                                        </p:tgtEl>
                                        <p:attrNameLst>
                                          <p:attrName>style.visibility</p:attrName>
                                        </p:attrNameLst>
                                      </p:cBhvr>
                                      <p:to>
                                        <p:strVal val="visible"/>
                                      </p:to>
                                    </p:set>
                                    <p:animEffect transition="in" filter="wipe(down)">
                                      <p:cBhvr>
                                        <p:cTn id="20" dur="500"/>
                                        <p:tgtEl>
                                          <p:spTgt spid="13">
                                            <p:graphicEl>
                                              <a:dgm id="{71680B1A-7F7C-408A-A051-FE44F8BFAED0}"/>
                                            </p:graphic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13">
                                            <p:graphicEl>
                                              <a:dgm id="{A33CB93A-6A30-4B3C-96AE-300D5AA0F523}"/>
                                            </p:graphicEl>
                                          </p:spTgt>
                                        </p:tgtEl>
                                        <p:attrNameLst>
                                          <p:attrName>style.visibility</p:attrName>
                                        </p:attrNameLst>
                                      </p:cBhvr>
                                      <p:to>
                                        <p:strVal val="visible"/>
                                      </p:to>
                                    </p:set>
                                    <p:animEffect transition="in" filter="wipe(down)">
                                      <p:cBhvr>
                                        <p:cTn id="23" dur="500"/>
                                        <p:tgtEl>
                                          <p:spTgt spid="13">
                                            <p:graphicEl>
                                              <a:dgm id="{A33CB93A-6A30-4B3C-96AE-300D5AA0F523}"/>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down)">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17409">
                                            <p:txEl>
                                              <p:pRg st="0" end="0"/>
                                            </p:txEl>
                                          </p:spTgt>
                                        </p:tgtEl>
                                        <p:attrNameLst>
                                          <p:attrName>style.visibility</p:attrName>
                                        </p:attrNameLst>
                                      </p:cBhvr>
                                      <p:to>
                                        <p:strVal val="visible"/>
                                      </p:to>
                                    </p:set>
                                    <p:animEffect transition="in" filter="wipe(down)">
                                      <p:cBhvr>
                                        <p:cTn id="33" dur="500"/>
                                        <p:tgtEl>
                                          <p:spTgt spid="17409">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wipe(down)">
                                      <p:cBhvr>
                                        <p:cTn id="38" dur="500"/>
                                        <p:tgtEl>
                                          <p:spTgt spid="11"/>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17410">
                                            <p:txEl>
                                              <p:pRg st="0" end="0"/>
                                            </p:txEl>
                                          </p:spTgt>
                                        </p:tgtEl>
                                        <p:attrNameLst>
                                          <p:attrName>style.visibility</p:attrName>
                                        </p:attrNameLst>
                                      </p:cBhvr>
                                      <p:to>
                                        <p:strVal val="visible"/>
                                      </p:to>
                                    </p:set>
                                    <p:animEffect transition="in" filter="wipe(down)">
                                      <p:cBhvr>
                                        <p:cTn id="43" dur="500"/>
                                        <p:tgtEl>
                                          <p:spTgt spid="17410">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8">
                                            <p:txEl>
                                              <p:pRg st="0" end="0"/>
                                            </p:txEl>
                                          </p:spTgt>
                                        </p:tgtEl>
                                        <p:attrNameLst>
                                          <p:attrName>style.visibility</p:attrName>
                                        </p:attrNameLst>
                                      </p:cBhvr>
                                      <p:to>
                                        <p:strVal val="visible"/>
                                      </p:to>
                                    </p:set>
                                    <p:animEffect transition="in" filter="wipe(down)">
                                      <p:cBhvr>
                                        <p:cTn id="48" dur="500"/>
                                        <p:tgtEl>
                                          <p:spTgt spid="8">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9">
                                            <p:txEl>
                                              <p:pRg st="0" end="0"/>
                                            </p:txEl>
                                          </p:spTgt>
                                        </p:tgtEl>
                                        <p:attrNameLst>
                                          <p:attrName>style.visibility</p:attrName>
                                        </p:attrNameLst>
                                      </p:cBhvr>
                                      <p:to>
                                        <p:strVal val="visible"/>
                                      </p:to>
                                    </p:set>
                                    <p:animEffect transition="in" filter="wipe(down)">
                                      <p:cBhvr>
                                        <p:cTn id="53" dur="500"/>
                                        <p:tgtEl>
                                          <p:spTgt spid="9">
                                            <p:txEl>
                                              <p:pRg st="0" end="0"/>
                                            </p:txEl>
                                          </p:spTgt>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9">
                                            <p:txEl>
                                              <p:pRg st="1" end="1"/>
                                            </p:txEl>
                                          </p:spTgt>
                                        </p:tgtEl>
                                        <p:attrNameLst>
                                          <p:attrName>style.visibility</p:attrName>
                                        </p:attrNameLst>
                                      </p:cBhvr>
                                      <p:to>
                                        <p:strVal val="visible"/>
                                      </p:to>
                                    </p:set>
                                    <p:animEffect transition="in" filter="wipe(down)">
                                      <p:cBhvr>
                                        <p:cTn id="56" dur="500"/>
                                        <p:tgtEl>
                                          <p:spTgt spid="9">
                                            <p:txEl>
                                              <p:pRg st="1" end="1"/>
                                            </p:txEl>
                                          </p:spTgt>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9">
                                            <p:txEl>
                                              <p:pRg st="2" end="2"/>
                                            </p:txEl>
                                          </p:spTgt>
                                        </p:tgtEl>
                                        <p:attrNameLst>
                                          <p:attrName>style.visibility</p:attrName>
                                        </p:attrNameLst>
                                      </p:cBhvr>
                                      <p:to>
                                        <p:strVal val="visible"/>
                                      </p:to>
                                    </p:set>
                                    <p:animEffect transition="in" filter="wipe(down)">
                                      <p:cBhvr>
                                        <p:cTn id="59"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build="allAtOnce"/>
      <p:bldP spid="17410" grpId="0" build="allAtOnce"/>
      <p:bldGraphic spid="13" grpId="0">
        <p:bldSub>
          <a:bldDgm bld="one"/>
        </p:bldSub>
      </p:bldGraphic>
      <p:bldP spid="8" grpId="0" build="allAtOnce"/>
      <p:bldP spid="9" grpId="0" build="allAtOnce"/>
      <p:bldP spid="10" grpId="0" animBg="1"/>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7"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5" name="Rectangle 4"/>
          <p:cNvSpPr>
            <a:spLocks noChangeArrowheads="1"/>
          </p:cNvSpPr>
          <p:nvPr/>
        </p:nvSpPr>
        <p:spPr bwMode="auto">
          <a:xfrm>
            <a:off x="1928812" y="2122944"/>
            <a:ext cx="6986587"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lang="ar-SA" sz="2400" dirty="0" smtClean="0">
                <a:solidFill>
                  <a:schemeClr val="bg1">
                    <a:lumMod val="10000"/>
                  </a:schemeClr>
                </a:solidFill>
                <a:cs typeface="Akhbar MT" pitchFamily="2" charset="-78"/>
              </a:rPr>
              <a:t>وتكون هذه الأسئلة دائما محدودة وضيقة ولكنها أوسع في إجاباتها من الأسئلة التذكرية حيث تتطلب من التلميذ أن يضع الحقائق مع بعضها ويكون </a:t>
            </a:r>
            <a:r>
              <a:rPr lang="ar-SA" sz="2400" dirty="0" err="1" smtClean="0">
                <a:solidFill>
                  <a:schemeClr val="bg1">
                    <a:lumMod val="10000"/>
                  </a:schemeClr>
                </a:solidFill>
                <a:cs typeface="Akhbar MT" pitchFamily="2" charset="-78"/>
              </a:rPr>
              <a:t>الإجابة </a:t>
            </a:r>
            <a:r>
              <a:rPr lang="ar-SA" sz="2400" dirty="0" smtClean="0">
                <a:solidFill>
                  <a:schemeClr val="bg1">
                    <a:lumMod val="10000"/>
                  </a:schemeClr>
                </a:solidFill>
                <a:cs typeface="Akhbar MT" pitchFamily="2" charset="-78"/>
              </a:rPr>
              <a:t>، ولكن </a:t>
            </a:r>
            <a:r>
              <a:rPr lang="ar-SA" sz="2400" dirty="0" err="1" smtClean="0">
                <a:solidFill>
                  <a:schemeClr val="bg1">
                    <a:lumMod val="10000"/>
                  </a:schemeClr>
                </a:solidFill>
                <a:cs typeface="Akhbar MT" pitchFamily="2" charset="-78"/>
              </a:rPr>
              <a:t>لاتزال</a:t>
            </a:r>
            <a:r>
              <a:rPr lang="ar-SA" sz="2400" dirty="0" smtClean="0">
                <a:solidFill>
                  <a:schemeClr val="bg1">
                    <a:lumMod val="10000"/>
                  </a:schemeClr>
                </a:solidFill>
                <a:cs typeface="Akhbar MT" pitchFamily="2" charset="-78"/>
              </a:rPr>
              <a:t> تتطلب عادة الإجابة الصحيحة أو على الأصح أحسن </a:t>
            </a:r>
            <a:r>
              <a:rPr lang="ar-SA" sz="2400" dirty="0" err="1" smtClean="0">
                <a:solidFill>
                  <a:schemeClr val="bg1">
                    <a:lumMod val="10000"/>
                  </a:schemeClr>
                </a:solidFill>
                <a:cs typeface="Akhbar MT" pitchFamily="2" charset="-78"/>
              </a:rPr>
              <a:t>إجابة </a:t>
            </a:r>
            <a:r>
              <a:rPr lang="ar-SA" sz="2400" dirty="0" smtClean="0">
                <a:solidFill>
                  <a:schemeClr val="bg1">
                    <a:lumMod val="10000"/>
                  </a:schemeClr>
                </a:solidFill>
                <a:cs typeface="Akhbar MT" pitchFamily="2" charset="-78"/>
              </a:rPr>
              <a:t>، ويجب على التلميذ أن يعرف حقائق معينة ولدية المقدرة على أن يربط بين هذه </a:t>
            </a:r>
            <a:r>
              <a:rPr lang="ar-SA" sz="2400" dirty="0" err="1" smtClean="0">
                <a:solidFill>
                  <a:schemeClr val="bg1">
                    <a:lumMod val="10000"/>
                  </a:schemeClr>
                </a:solidFill>
                <a:cs typeface="Akhbar MT" pitchFamily="2" charset="-78"/>
              </a:rPr>
              <a:t>الحقائق </a:t>
            </a:r>
            <a:r>
              <a:rPr lang="ar-SA" sz="2400" dirty="0" smtClean="0">
                <a:solidFill>
                  <a:schemeClr val="bg1">
                    <a:lumMod val="10000"/>
                  </a:schemeClr>
                </a:solidFill>
                <a:cs typeface="Akhbar MT" pitchFamily="2" charset="-78"/>
              </a:rPr>
              <a:t>، وأن يعطي عادة شرحا بكلماته </a:t>
            </a:r>
            <a:r>
              <a:rPr lang="ar-SA" sz="2400" dirty="0" err="1" smtClean="0">
                <a:solidFill>
                  <a:schemeClr val="bg1">
                    <a:lumMod val="10000"/>
                  </a:schemeClr>
                </a:solidFill>
                <a:cs typeface="Akhbar MT" pitchFamily="2" charset="-78"/>
              </a:rPr>
              <a:t>وأسلوبة</a:t>
            </a:r>
            <a:r>
              <a:rPr lang="ar-SA" sz="2400" dirty="0" smtClean="0">
                <a:solidFill>
                  <a:schemeClr val="bg1">
                    <a:lumMod val="10000"/>
                  </a:schemeClr>
                </a:solidFill>
                <a:cs typeface="Akhbar MT" pitchFamily="2" charset="-78"/>
              </a:rPr>
              <a:t> </a:t>
            </a:r>
            <a:r>
              <a:rPr lang="ar-SA" sz="2400" dirty="0" err="1" smtClean="0">
                <a:solidFill>
                  <a:schemeClr val="bg1">
                    <a:lumMod val="10000"/>
                  </a:schemeClr>
                </a:solidFill>
                <a:cs typeface="Akhbar MT" pitchFamily="2" charset="-78"/>
              </a:rPr>
              <a:t>الخاص </a:t>
            </a:r>
            <a:r>
              <a:rPr lang="ar-SA" sz="2400" dirty="0" smtClean="0">
                <a:solidFill>
                  <a:schemeClr val="bg1">
                    <a:lumMod val="10000"/>
                  </a:schemeClr>
                </a:solidFill>
                <a:cs typeface="Akhbar MT" pitchFamily="2" charset="-78"/>
              </a:rPr>
              <a:t>، ويتوقع أن يشرح التلميذ </a:t>
            </a:r>
            <a:r>
              <a:rPr lang="ar-SA" sz="2400" dirty="0" err="1" smtClean="0">
                <a:solidFill>
                  <a:schemeClr val="bg1">
                    <a:lumMod val="10000"/>
                  </a:schemeClr>
                </a:solidFill>
                <a:cs typeface="Akhbar MT" pitchFamily="2" charset="-78"/>
              </a:rPr>
              <a:t>العلاقات </a:t>
            </a:r>
            <a:r>
              <a:rPr lang="ar-SA" sz="2400" dirty="0" smtClean="0">
                <a:solidFill>
                  <a:schemeClr val="bg1">
                    <a:lumMod val="10000"/>
                  </a:schemeClr>
                </a:solidFill>
                <a:cs typeface="Akhbar MT" pitchFamily="2" charset="-78"/>
              </a:rPr>
              <a:t>، ويربط ويقارن ويفرق بين هذه </a:t>
            </a:r>
            <a:r>
              <a:rPr lang="ar-SA" sz="2400" dirty="0" err="1" smtClean="0">
                <a:solidFill>
                  <a:schemeClr val="bg1">
                    <a:lumMod val="10000"/>
                  </a:schemeClr>
                </a:solidFill>
                <a:cs typeface="Akhbar MT" pitchFamily="2" charset="-78"/>
              </a:rPr>
              <a:t>الحقائق </a:t>
            </a:r>
            <a:r>
              <a:rPr lang="ar-SA" sz="2400" dirty="0" smtClean="0">
                <a:solidFill>
                  <a:schemeClr val="bg1">
                    <a:lumMod val="10000"/>
                  </a:schemeClr>
                </a:solidFill>
                <a:cs typeface="Akhbar MT" pitchFamily="2" charset="-78"/>
              </a:rPr>
              <a:t>، إن كلمات التلميح </a:t>
            </a:r>
            <a:r>
              <a:rPr lang="ar-SA" sz="2400" dirty="0" err="1" smtClean="0">
                <a:solidFill>
                  <a:schemeClr val="bg1">
                    <a:lumMod val="10000"/>
                  </a:schemeClr>
                </a:solidFill>
                <a:cs typeface="Akhbar MT" pitchFamily="2" charset="-78"/>
              </a:rPr>
              <a:t>مثل </a:t>
            </a:r>
            <a:r>
              <a:rPr lang="ar-SA" sz="2400" dirty="0" smtClean="0">
                <a:solidFill>
                  <a:schemeClr val="bg1">
                    <a:lumMod val="10000"/>
                  </a:schemeClr>
                </a:solidFill>
                <a:cs typeface="Akhbar MT" pitchFamily="2" charset="-78"/>
              </a:rPr>
              <a:t>( كيف </a:t>
            </a:r>
            <a:r>
              <a:rPr lang="ar-SA" sz="2400" dirty="0" err="1" smtClean="0">
                <a:solidFill>
                  <a:schemeClr val="bg1">
                    <a:lumMod val="10000"/>
                  </a:schemeClr>
                </a:solidFill>
                <a:cs typeface="Akhbar MT" pitchFamily="2" charset="-78"/>
              </a:rPr>
              <a:t>ولماذا </a:t>
            </a:r>
            <a:r>
              <a:rPr lang="ar-SA" sz="2400" dirty="0" smtClean="0">
                <a:solidFill>
                  <a:schemeClr val="bg1">
                    <a:lumMod val="10000"/>
                  </a:schemeClr>
                </a:solidFill>
                <a:cs typeface="Akhbar MT" pitchFamily="2" charset="-78"/>
              </a:rPr>
              <a:t>) تستعمل غالبا في الأسئلة </a:t>
            </a:r>
            <a:r>
              <a:rPr lang="ar-SA" sz="2400" dirty="0" err="1" smtClean="0">
                <a:solidFill>
                  <a:schemeClr val="bg1">
                    <a:lumMod val="10000"/>
                  </a:schemeClr>
                </a:solidFill>
                <a:cs typeface="Akhbar MT" pitchFamily="2" charset="-78"/>
              </a:rPr>
              <a:t>التقاربية</a:t>
            </a:r>
            <a:r>
              <a:rPr lang="ar-SA" sz="2400" dirty="0" smtClean="0">
                <a:solidFill>
                  <a:schemeClr val="bg1">
                    <a:lumMod val="10000"/>
                  </a:schemeClr>
                </a:solidFill>
                <a:cs typeface="Akhbar MT" pitchFamily="2" charset="-78"/>
              </a:rPr>
              <a:t> </a:t>
            </a:r>
            <a:r>
              <a:rPr kumimoji="0" lang="ar-SA" u="none" strike="noStrike" cap="none" normalizeH="0" baseline="0" dirty="0" err="1" smtClean="0">
                <a:ln>
                  <a:noFill/>
                </a:ln>
                <a:solidFill>
                  <a:srgbClr val="1F497D"/>
                </a:solidFill>
                <a:effectLst/>
                <a:latin typeface="Calibri" pitchFamily="34" charset="0"/>
                <a:ea typeface="Calibri" pitchFamily="34" charset="0"/>
                <a:cs typeface="Akhbar MT" pitchFamily="2" charset="-78"/>
              </a:rPr>
              <a:t>.</a:t>
            </a:r>
            <a:endParaRPr kumimoji="0" lang="ar-SA" sz="200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3"/>
          <p:cNvSpPr>
            <a:spLocks noChangeArrowheads="1"/>
          </p:cNvSpPr>
          <p:nvPr/>
        </p:nvSpPr>
        <p:spPr bwMode="auto">
          <a:xfrm>
            <a:off x="4543425" y="771495"/>
            <a:ext cx="4100513"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ar-SA" sz="2000" dirty="0" smtClean="0">
                <a:solidFill>
                  <a:schemeClr val="bg1">
                    <a:lumMod val="50000"/>
                  </a:schemeClr>
                </a:solidFill>
                <a:latin typeface="Microsoft Sans Serif" pitchFamily="34" charset="0"/>
                <a:ea typeface="Calibri" pitchFamily="34" charset="0"/>
                <a:cs typeface="Microsoft Sans Serif" pitchFamily="34" charset="0"/>
              </a:rPr>
              <a:t>2-</a:t>
            </a:r>
            <a:r>
              <a:rPr kumimoji="0" lang="ar-SA" sz="2000" b="0" i="0" u="none" strike="noStrike"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 </a:t>
            </a:r>
            <a:r>
              <a:rPr lang="ar-SA" sz="2000" dirty="0" err="1" smtClean="0">
                <a:solidFill>
                  <a:schemeClr val="bg1">
                    <a:lumMod val="50000"/>
                  </a:schemeClr>
                </a:solidFill>
                <a:latin typeface="Microsoft Sans Serif" pitchFamily="34" charset="0"/>
                <a:ea typeface="Calibri" pitchFamily="34" charset="0"/>
                <a:cs typeface="Microsoft Sans Serif" pitchFamily="34" charset="0"/>
              </a:rPr>
              <a:t>الأسئلة</a:t>
            </a:r>
            <a:r>
              <a:rPr kumimoji="0" lang="ar-SA" sz="2000" b="0" i="0" u="none" strike="noStrike"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 </a:t>
            </a:r>
            <a:r>
              <a:rPr lang="ar-SA" sz="2000" dirty="0" err="1" smtClean="0">
                <a:solidFill>
                  <a:schemeClr val="bg1">
                    <a:lumMod val="50000"/>
                  </a:schemeClr>
                </a:solidFill>
                <a:latin typeface="Microsoft Sans Serif" pitchFamily="34" charset="0"/>
                <a:ea typeface="Calibri" pitchFamily="34" charset="0"/>
                <a:cs typeface="Microsoft Sans Serif" pitchFamily="34" charset="0"/>
              </a:rPr>
              <a:t>التقريبية</a:t>
            </a:r>
            <a:r>
              <a:rPr kumimoji="0" lang="ar-SA" sz="2000" b="0" i="0" u="none" strike="noStrike" cap="none" normalizeH="0" baseline="0" dirty="0" err="1" smtClean="0">
                <a:ln>
                  <a:noFill/>
                </a:ln>
                <a:solidFill>
                  <a:srgbClr val="00B050"/>
                </a:solidFill>
                <a:effectLst/>
                <a:latin typeface="Microsoft Sans Serif" pitchFamily="34" charset="0"/>
                <a:ea typeface="Calibri" pitchFamily="34" charset="0"/>
                <a:cs typeface="Microsoft Sans Serif" pitchFamily="34" charset="0"/>
              </a:rPr>
              <a:t> </a:t>
            </a:r>
            <a:r>
              <a:rPr lang="ar-SA" sz="2000" dirty="0" err="1" smtClean="0">
                <a:solidFill>
                  <a:schemeClr val="bg1">
                    <a:lumMod val="50000"/>
                  </a:schemeClr>
                </a:solidFill>
                <a:latin typeface="Microsoft Sans Serif" pitchFamily="34" charset="0"/>
                <a:ea typeface="Calibri" pitchFamily="34" charset="0"/>
                <a:cs typeface="Microsoft Sans Serif" pitchFamily="34" charset="0"/>
              </a:rPr>
              <a:t>(</a:t>
            </a:r>
            <a:r>
              <a:rPr lang="en-US" sz="2000" dirty="0" err="1" smtClean="0">
                <a:solidFill>
                  <a:schemeClr val="bg1">
                    <a:lumMod val="50000"/>
                  </a:schemeClr>
                </a:solidFill>
                <a:latin typeface="Microsoft Sans Serif" pitchFamily="34" charset="0"/>
                <a:ea typeface="Calibri" pitchFamily="34" charset="0"/>
                <a:cs typeface="Microsoft Sans Serif" pitchFamily="34" charset="0"/>
              </a:rPr>
              <a:t>Convergent</a:t>
            </a:r>
            <a:r>
              <a:rPr kumimoji="0" lang="ar-SA" sz="2000" b="0" i="0" u="none" strike="noStrike"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 </a:t>
            </a:r>
            <a:r>
              <a:rPr lang="ar-SA" sz="2000" dirty="0" err="1" smtClean="0">
                <a:solidFill>
                  <a:schemeClr val="bg1">
                    <a:lumMod val="50000"/>
                  </a:schemeClr>
                </a:solidFill>
                <a:latin typeface="Microsoft Sans Serif" pitchFamily="34" charset="0"/>
                <a:ea typeface="Calibri" pitchFamily="34" charset="0"/>
                <a:cs typeface="Microsoft Sans Serif" pitchFamily="34" charset="0"/>
              </a:rPr>
              <a:t>)</a:t>
            </a:r>
            <a:r>
              <a:rPr kumimoji="0" lang="ar-SA" sz="2000" b="0" i="0" u="none" strike="noStrike" cap="none" normalizeH="0" baseline="0" dirty="0" smtClean="0">
                <a:ln>
                  <a:noFill/>
                </a:ln>
                <a:solidFill>
                  <a:srgbClr val="00B050"/>
                </a:solidFill>
                <a:effectLst/>
                <a:latin typeface="Microsoft Sans Serif" pitchFamily="34" charset="0"/>
                <a:ea typeface="Calibri" pitchFamily="34" charset="0"/>
                <a:cs typeface="Microsoft Sans Serif" pitchFamily="34" charset="0"/>
              </a:rPr>
              <a:t> </a:t>
            </a:r>
            <a:r>
              <a:rPr kumimoji="0" lang="ar-SA" sz="2000" b="0" i="0" u="none" strike="noStrike" cap="none" normalizeH="0" baseline="0" dirty="0" smtClean="0">
                <a:ln>
                  <a:noFill/>
                </a:ln>
                <a:solidFill>
                  <a:schemeClr val="tx1"/>
                </a:solidFill>
                <a:effectLst/>
                <a:latin typeface="Microsoft Sans Serif" pitchFamily="34" charset="0"/>
                <a:ea typeface="Calibri" pitchFamily="34" charset="0"/>
                <a:cs typeface="Microsoft Sans Serif" pitchFamily="34" charset="0"/>
              </a:rPr>
              <a:t> </a:t>
            </a:r>
            <a:endParaRPr kumimoji="0" lang="ar-SA" sz="2400" b="0" i="0" u="none" strike="noStrike" cap="none" normalizeH="0" baseline="0" dirty="0" smtClean="0">
              <a:ln>
                <a:noFill/>
              </a:ln>
              <a:solidFill>
                <a:schemeClr val="tx1"/>
              </a:solidFill>
              <a:effectLst/>
              <a:latin typeface="Microsoft Sans Serif" pitchFamily="34" charset="0"/>
              <a:cs typeface="Microsoft Sans Serif" pitchFamily="34" charset="0"/>
            </a:endParaRPr>
          </a:p>
        </p:txBody>
      </p:sp>
      <p:sp>
        <p:nvSpPr>
          <p:cNvPr id="16385" name="Rectangle 1"/>
          <p:cNvSpPr>
            <a:spLocks noChangeArrowheads="1"/>
          </p:cNvSpPr>
          <p:nvPr/>
        </p:nvSpPr>
        <p:spPr bwMode="auto">
          <a:xfrm>
            <a:off x="1943100" y="4800599"/>
            <a:ext cx="7000875" cy="18624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ar-SA" sz="2000" dirty="0" err="1" smtClean="0">
                <a:solidFill>
                  <a:srgbClr val="92D050"/>
                </a:solidFill>
                <a:latin typeface="Microsoft Sans Serif" pitchFamily="34" charset="0"/>
                <a:ea typeface="Calibri" pitchFamily="34" charset="0"/>
                <a:cs typeface="Microsoft Sans Serif" pitchFamily="34" charset="0"/>
              </a:rPr>
              <a:t>مثال</a:t>
            </a:r>
            <a:r>
              <a:rPr lang="ar-SA" sz="2000" dirty="0" smtClean="0">
                <a:solidFill>
                  <a:srgbClr val="92D050"/>
                </a:solidFill>
                <a:latin typeface="Microsoft Sans Serif" pitchFamily="34" charset="0"/>
                <a:ea typeface="Calibri" pitchFamily="34" charset="0"/>
                <a:cs typeface="Microsoft Sans Serif" pitchFamily="34" charset="0"/>
              </a:rPr>
              <a:t>:</a:t>
            </a:r>
            <a:endParaRPr lang="en-US" sz="2000" dirty="0" smtClean="0">
              <a:solidFill>
                <a:srgbClr val="92D050"/>
              </a:solidFill>
              <a:latin typeface="Microsoft Sans Serif" pitchFamily="34" charset="0"/>
              <a:ea typeface="Calibri" pitchFamily="34" charset="0"/>
              <a:cs typeface="Microsoft Sans Serif"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كيف يمكن مقارنة الحياة في مدينة من مدن الولايات المتحدة الأمريكية بالحياة في </a:t>
            </a:r>
            <a:r>
              <a:rPr lang="ar-SA" sz="2400" dirty="0" err="1" smtClean="0">
                <a:solidFill>
                  <a:schemeClr val="bg1">
                    <a:lumMod val="10000"/>
                  </a:schemeClr>
                </a:solidFill>
                <a:cs typeface="Akhbar MT" pitchFamily="2" charset="-78"/>
              </a:rPr>
              <a:t>مدينتك ؟</a:t>
            </a:r>
            <a:endParaRPr lang="en-US" sz="2400" dirty="0" smtClean="0">
              <a:solidFill>
                <a:schemeClr val="bg1">
                  <a:lumMod val="10000"/>
                </a:schemeClr>
              </a:solidFill>
              <a:cs typeface="Akhbar MT"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كيف يكون التوفير مهما بالنسبة لاقتصاد </a:t>
            </a:r>
            <a:r>
              <a:rPr lang="ar-SA" sz="2400" dirty="0" err="1" smtClean="0">
                <a:solidFill>
                  <a:schemeClr val="bg1">
                    <a:lumMod val="10000"/>
                  </a:schemeClr>
                </a:solidFill>
                <a:cs typeface="Akhbar MT" pitchFamily="2" charset="-78"/>
              </a:rPr>
              <a:t>مصر ؟</a:t>
            </a:r>
            <a:endParaRPr lang="en-US" sz="2400" dirty="0" smtClean="0">
              <a:solidFill>
                <a:schemeClr val="bg1">
                  <a:lumMod val="10000"/>
                </a:schemeClr>
              </a:solidFill>
              <a:cs typeface="Akhbar MT"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lang="ar-SA" sz="2400" dirty="0" err="1" smtClean="0">
                <a:solidFill>
                  <a:schemeClr val="bg1">
                    <a:lumMod val="10000"/>
                  </a:schemeClr>
                </a:solidFill>
                <a:cs typeface="Akhbar MT" pitchFamily="2" charset="-78"/>
              </a:rPr>
              <a:t>مالعلاقة</a:t>
            </a:r>
            <a:r>
              <a:rPr lang="ar-SA" sz="2400" dirty="0" smtClean="0">
                <a:solidFill>
                  <a:schemeClr val="bg1">
                    <a:lumMod val="10000"/>
                  </a:schemeClr>
                </a:solidFill>
                <a:cs typeface="Akhbar MT" pitchFamily="2" charset="-78"/>
              </a:rPr>
              <a:t> بين التخصص وزيادة </a:t>
            </a:r>
            <a:r>
              <a:rPr lang="ar-SA" sz="2400" dirty="0" err="1" smtClean="0">
                <a:solidFill>
                  <a:schemeClr val="bg1">
                    <a:lumMod val="10000"/>
                  </a:schemeClr>
                </a:solidFill>
                <a:cs typeface="Akhbar MT" pitchFamily="2" charset="-78"/>
              </a:rPr>
              <a:t>الإنتاج ؟</a:t>
            </a:r>
            <a:endParaRPr lang="ar-SA" sz="2400" dirty="0" smtClean="0">
              <a:solidFill>
                <a:schemeClr val="bg1">
                  <a:lumMod val="10000"/>
                </a:schemeClr>
              </a:solidFill>
              <a:cs typeface="Akhbar MT" pitchFamily="2" charset="-78"/>
            </a:endParaRPr>
          </a:p>
        </p:txBody>
      </p:sp>
      <p:sp>
        <p:nvSpPr>
          <p:cNvPr id="8" name="وسيلة شرح على شكل سحابة 7"/>
          <p:cNvSpPr/>
          <p:nvPr/>
        </p:nvSpPr>
        <p:spPr bwMode="auto">
          <a:xfrm>
            <a:off x="5100638" y="528638"/>
            <a:ext cx="3700462" cy="1000125"/>
          </a:xfrm>
          <a:prstGeom prst="cloudCallout">
            <a:avLst/>
          </a:prstGeom>
          <a:noFill/>
          <a:ln w="28575" cap="flat" cmpd="sng" algn="ctr">
            <a:solidFill>
              <a:schemeClr val="accent2">
                <a:lumMod val="60000"/>
                <a:lumOff val="40000"/>
              </a:schemeClr>
            </a:solidFill>
            <a:prstDash val="sysDash"/>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وسيلة شرح مستطيلة 8"/>
          <p:cNvSpPr/>
          <p:nvPr/>
        </p:nvSpPr>
        <p:spPr bwMode="auto">
          <a:xfrm rot="10800000">
            <a:off x="1957387" y="2171693"/>
            <a:ext cx="7000874" cy="2600331"/>
          </a:xfrm>
          <a:prstGeom prst="wedgeRectCallout">
            <a:avLst>
              <a:gd name="adj1" fmla="val -20833"/>
              <a:gd name="adj2" fmla="val 70678"/>
            </a:avLst>
          </a:prstGeom>
          <a:noFill/>
          <a:ln w="28575" cap="flat" cmpd="sng" algn="ctr">
            <a:solidFill>
              <a:schemeClr val="accent2">
                <a:lumMod val="60000"/>
                <a:lumOff val="40000"/>
              </a:schemeClr>
            </a:solidFill>
            <a:prstDash val="sysDash"/>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ipe(down)">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wipe(down)">
                                      <p:cBhvr>
                                        <p:cTn id="22" dur="500"/>
                                        <p:tgtEl>
                                          <p:spTgt spid="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6385">
                                            <p:txEl>
                                              <p:pRg st="0" end="0"/>
                                            </p:txEl>
                                          </p:spTgt>
                                        </p:tgtEl>
                                        <p:attrNameLst>
                                          <p:attrName>style.visibility</p:attrName>
                                        </p:attrNameLst>
                                      </p:cBhvr>
                                      <p:to>
                                        <p:strVal val="visible"/>
                                      </p:to>
                                    </p:set>
                                    <p:animEffect transition="in" filter="wipe(down)">
                                      <p:cBhvr>
                                        <p:cTn id="27" dur="500"/>
                                        <p:tgtEl>
                                          <p:spTgt spid="16385">
                                            <p:txEl>
                                              <p:pRg st="0" end="0"/>
                                            </p:tx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16385">
                                            <p:txEl>
                                              <p:pRg st="1" end="1"/>
                                            </p:txEl>
                                          </p:spTgt>
                                        </p:tgtEl>
                                        <p:attrNameLst>
                                          <p:attrName>style.visibility</p:attrName>
                                        </p:attrNameLst>
                                      </p:cBhvr>
                                      <p:to>
                                        <p:strVal val="visible"/>
                                      </p:to>
                                    </p:set>
                                    <p:animEffect transition="in" filter="wipe(down)">
                                      <p:cBhvr>
                                        <p:cTn id="30" dur="500"/>
                                        <p:tgtEl>
                                          <p:spTgt spid="16385">
                                            <p:txEl>
                                              <p:pRg st="1" end="1"/>
                                            </p:txEl>
                                          </p:spTgt>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16385">
                                            <p:txEl>
                                              <p:pRg st="2" end="2"/>
                                            </p:txEl>
                                          </p:spTgt>
                                        </p:tgtEl>
                                        <p:attrNameLst>
                                          <p:attrName>style.visibility</p:attrName>
                                        </p:attrNameLst>
                                      </p:cBhvr>
                                      <p:to>
                                        <p:strVal val="visible"/>
                                      </p:to>
                                    </p:set>
                                    <p:animEffect transition="in" filter="wipe(down)">
                                      <p:cBhvr>
                                        <p:cTn id="33" dur="500"/>
                                        <p:tgtEl>
                                          <p:spTgt spid="16385">
                                            <p:txEl>
                                              <p:pRg st="2" end="2"/>
                                            </p:txEl>
                                          </p:spTgt>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16385">
                                            <p:txEl>
                                              <p:pRg st="3" end="3"/>
                                            </p:txEl>
                                          </p:spTgt>
                                        </p:tgtEl>
                                        <p:attrNameLst>
                                          <p:attrName>style.visibility</p:attrName>
                                        </p:attrNameLst>
                                      </p:cBhvr>
                                      <p:to>
                                        <p:strVal val="visible"/>
                                      </p:to>
                                    </p:set>
                                    <p:animEffect transition="in" filter="wipe(down)">
                                      <p:cBhvr>
                                        <p:cTn id="36" dur="500"/>
                                        <p:tgtEl>
                                          <p:spTgt spid="163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7" grpId="0" build="allAtOnce"/>
      <p:bldP spid="16385" grpId="0" build="allAtOnce"/>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7"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15361" name="Rectangle 1"/>
          <p:cNvSpPr>
            <a:spLocks noChangeArrowheads="1"/>
          </p:cNvSpPr>
          <p:nvPr/>
        </p:nvSpPr>
        <p:spPr bwMode="auto">
          <a:xfrm>
            <a:off x="2686050" y="1358019"/>
            <a:ext cx="6115050" cy="24468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lang="ar-SA" sz="2400" dirty="0" smtClean="0">
                <a:solidFill>
                  <a:schemeClr val="bg1">
                    <a:lumMod val="10000"/>
                  </a:schemeClr>
                </a:solidFill>
                <a:cs typeface="Akhbar MT" pitchFamily="2" charset="-78"/>
              </a:rPr>
              <a:t>هذا النوع من الأسئلة </a:t>
            </a:r>
            <a:r>
              <a:rPr lang="ar-SA" sz="2400" dirty="0" err="1" smtClean="0">
                <a:solidFill>
                  <a:schemeClr val="bg1">
                    <a:lumMod val="10000"/>
                  </a:schemeClr>
                </a:solidFill>
                <a:cs typeface="Akhbar MT" pitchFamily="2" charset="-78"/>
              </a:rPr>
              <a:t>لايهمها</a:t>
            </a:r>
            <a:r>
              <a:rPr lang="ar-SA" sz="2400" dirty="0" smtClean="0">
                <a:solidFill>
                  <a:schemeClr val="bg1">
                    <a:lumMod val="10000"/>
                  </a:schemeClr>
                </a:solidFill>
                <a:cs typeface="Akhbar MT" pitchFamily="2" charset="-78"/>
              </a:rPr>
              <a:t> الحصول على أحسن </a:t>
            </a:r>
            <a:r>
              <a:rPr lang="ar-SA" sz="2400" dirty="0" err="1" smtClean="0">
                <a:solidFill>
                  <a:schemeClr val="bg1">
                    <a:lumMod val="10000"/>
                  </a:schemeClr>
                </a:solidFill>
                <a:cs typeface="Akhbar MT" pitchFamily="2" charset="-78"/>
              </a:rPr>
              <a:t>إجابة </a:t>
            </a:r>
            <a:r>
              <a:rPr lang="ar-SA" sz="2400" dirty="0" smtClean="0">
                <a:solidFill>
                  <a:schemeClr val="bg1">
                    <a:lumMod val="10000"/>
                  </a:schemeClr>
                </a:solidFill>
                <a:cs typeface="Akhbar MT" pitchFamily="2" charset="-78"/>
              </a:rPr>
              <a:t>، بل إنها غالبا </a:t>
            </a:r>
            <a:r>
              <a:rPr lang="ar-SA" sz="2400" dirty="0" err="1" smtClean="0">
                <a:solidFill>
                  <a:schemeClr val="bg1">
                    <a:lumMod val="10000"/>
                  </a:schemeClr>
                </a:solidFill>
                <a:cs typeface="Akhbar MT" pitchFamily="2" charset="-78"/>
              </a:rPr>
              <a:t>ماتستعمل</a:t>
            </a:r>
            <a:r>
              <a:rPr lang="ar-SA" sz="2400" dirty="0" smtClean="0">
                <a:solidFill>
                  <a:schemeClr val="bg1">
                    <a:lumMod val="10000"/>
                  </a:schemeClr>
                </a:solidFill>
                <a:cs typeface="Akhbar MT" pitchFamily="2" charset="-78"/>
              </a:rPr>
              <a:t> لحث التلاميذ لأن يستكشفوا الموضوع الدراسي بعمق </a:t>
            </a:r>
            <a:r>
              <a:rPr lang="ar-SA" sz="2400" dirty="0" err="1" smtClean="0">
                <a:solidFill>
                  <a:schemeClr val="bg1">
                    <a:lumMod val="10000"/>
                  </a:schemeClr>
                </a:solidFill>
                <a:cs typeface="Akhbar MT" pitchFamily="2" charset="-78"/>
              </a:rPr>
              <a:t>أكثر </a:t>
            </a:r>
            <a:r>
              <a:rPr lang="ar-SA" sz="2400" dirty="0" smtClean="0">
                <a:solidFill>
                  <a:schemeClr val="bg1">
                    <a:lumMod val="10000"/>
                  </a:schemeClr>
                </a:solidFill>
                <a:cs typeface="Akhbar MT" pitchFamily="2" charset="-78"/>
              </a:rPr>
              <a:t>، ويقودهم لتطوير </a:t>
            </a:r>
            <a:r>
              <a:rPr lang="ar-SA" sz="2400" dirty="0" err="1" smtClean="0">
                <a:solidFill>
                  <a:schemeClr val="bg1">
                    <a:lumMod val="10000"/>
                  </a:schemeClr>
                </a:solidFill>
                <a:cs typeface="Akhbar MT" pitchFamily="2" charset="-78"/>
              </a:rPr>
              <a:t>تبصرات</a:t>
            </a:r>
            <a:r>
              <a:rPr lang="ar-SA" sz="2400" dirty="0" smtClean="0">
                <a:solidFill>
                  <a:schemeClr val="bg1">
                    <a:lumMod val="10000"/>
                  </a:schemeClr>
                </a:solidFill>
                <a:cs typeface="Akhbar MT" pitchFamily="2" charset="-78"/>
              </a:rPr>
              <a:t> ، ومواقف وميول </a:t>
            </a:r>
            <a:r>
              <a:rPr lang="ar-SA" sz="2400" dirty="0" err="1" smtClean="0">
                <a:solidFill>
                  <a:schemeClr val="bg1">
                    <a:lumMod val="10000"/>
                  </a:schemeClr>
                </a:solidFill>
                <a:cs typeface="Akhbar MT" pitchFamily="2" charset="-78"/>
              </a:rPr>
              <a:t>جديدة </a:t>
            </a:r>
            <a:r>
              <a:rPr lang="ar-SA" sz="2400" dirty="0" smtClean="0">
                <a:solidFill>
                  <a:schemeClr val="bg1">
                    <a:lumMod val="10000"/>
                  </a:schemeClr>
                </a:solidFill>
                <a:cs typeface="Akhbar MT" pitchFamily="2" charset="-78"/>
              </a:rPr>
              <a:t>، إن استخدام الأسئلة المطلقة يجب أن يشجع التلاميذ لأن يصبحوا أكثر استقلالية في البحث عن المعلومات </a:t>
            </a:r>
            <a:r>
              <a:rPr lang="ar-SA" sz="2400" dirty="0" err="1" smtClean="0">
                <a:solidFill>
                  <a:schemeClr val="bg1">
                    <a:lumMod val="10000"/>
                  </a:schemeClr>
                </a:solidFill>
                <a:cs typeface="Akhbar MT" pitchFamily="2" charset="-78"/>
              </a:rPr>
              <a:t>واستخدامها </a:t>
            </a:r>
            <a:r>
              <a:rPr lang="ar-SA" sz="2400" dirty="0" smtClean="0">
                <a:solidFill>
                  <a:schemeClr val="bg1">
                    <a:lumMod val="10000"/>
                  </a:schemeClr>
                </a:solidFill>
                <a:cs typeface="Akhbar MT" pitchFamily="2" charset="-78"/>
              </a:rPr>
              <a:t>، كما يجب أن تتجاوز المعلومات المسترجعه حتى يمكن تطوير التفكير ذي المستوى العالي لدى </a:t>
            </a:r>
            <a:r>
              <a:rPr lang="ar-SA" sz="2400" dirty="0" err="1" smtClean="0">
                <a:solidFill>
                  <a:schemeClr val="bg1">
                    <a:lumMod val="10000"/>
                  </a:schemeClr>
                </a:solidFill>
                <a:cs typeface="Akhbar MT" pitchFamily="2" charset="-78"/>
              </a:rPr>
              <a:t>التلاميذ .</a:t>
            </a:r>
            <a:endParaRPr lang="ar-SA" sz="2400" dirty="0" smtClean="0">
              <a:solidFill>
                <a:schemeClr val="bg1">
                  <a:lumMod val="10000"/>
                </a:schemeClr>
              </a:solidFill>
              <a:cs typeface="Akhbar MT" pitchFamily="2" charset="-78"/>
            </a:endParaRPr>
          </a:p>
        </p:txBody>
      </p:sp>
      <p:sp>
        <p:nvSpPr>
          <p:cNvPr id="15362" name="Rectangle 2"/>
          <p:cNvSpPr>
            <a:spLocks noChangeArrowheads="1"/>
          </p:cNvSpPr>
          <p:nvPr/>
        </p:nvSpPr>
        <p:spPr bwMode="auto">
          <a:xfrm>
            <a:off x="2888343" y="4336921"/>
            <a:ext cx="5984194" cy="15081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ar-SA" sz="2000" dirty="0" smtClean="0">
                <a:solidFill>
                  <a:srgbClr val="00B050"/>
                </a:solidFill>
                <a:latin typeface="Microsoft Sans Serif" pitchFamily="34" charset="0"/>
                <a:ea typeface="Calibri" pitchFamily="34" charset="0"/>
                <a:cs typeface="Microsoft Sans Serif" pitchFamily="34" charset="0"/>
              </a:rPr>
              <a:t>مثال:</a:t>
            </a:r>
            <a:endParaRPr lang="en-US" sz="2400" dirty="0" smtClean="0">
              <a:solidFill>
                <a:schemeClr val="bg1">
                  <a:lumMod val="50000"/>
                </a:schemeClr>
              </a:solidFill>
              <a:cs typeface="Akhbar MT"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كيف يمكن أن تكون الحياة في أوروبا مختلفة إذا كسبت ألمانيا </a:t>
            </a:r>
            <a:r>
              <a:rPr lang="ar-SA" sz="2400" dirty="0" err="1" smtClean="0">
                <a:solidFill>
                  <a:schemeClr val="bg1">
                    <a:lumMod val="10000"/>
                  </a:schemeClr>
                </a:solidFill>
                <a:cs typeface="Akhbar MT" pitchFamily="2" charset="-78"/>
              </a:rPr>
              <a:t>الحرب ؟</a:t>
            </a:r>
            <a:endParaRPr lang="en-US" sz="2400" dirty="0" smtClean="0">
              <a:solidFill>
                <a:schemeClr val="bg1">
                  <a:lumMod val="10000"/>
                </a:schemeClr>
              </a:solidFill>
              <a:cs typeface="Akhbar MT"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ماذا يمكن أن تكون أنظمة </a:t>
            </a:r>
            <a:r>
              <a:rPr lang="ar-SA" sz="2400" dirty="0" err="1" smtClean="0">
                <a:solidFill>
                  <a:schemeClr val="bg1">
                    <a:lumMod val="10000"/>
                  </a:schemeClr>
                </a:solidFill>
                <a:cs typeface="Akhbar MT" pitchFamily="2" charset="-78"/>
              </a:rPr>
              <a:t>الإتصالات</a:t>
            </a:r>
            <a:r>
              <a:rPr lang="ar-SA" sz="2400" dirty="0" smtClean="0">
                <a:solidFill>
                  <a:schemeClr val="bg1">
                    <a:lumMod val="10000"/>
                  </a:schemeClr>
                </a:solidFill>
                <a:cs typeface="Akhbar MT" pitchFamily="2" charset="-78"/>
              </a:rPr>
              <a:t> إذا لم يخترع </a:t>
            </a:r>
            <a:r>
              <a:rPr lang="ar-SA" sz="2400" dirty="0" err="1" smtClean="0">
                <a:solidFill>
                  <a:schemeClr val="bg1">
                    <a:lumMod val="10000"/>
                  </a:schemeClr>
                </a:solidFill>
                <a:cs typeface="Akhbar MT" pitchFamily="2" charset="-78"/>
              </a:rPr>
              <a:t>الهاتف ؟</a:t>
            </a:r>
            <a:endParaRPr lang="en-US" sz="2400" dirty="0" smtClean="0">
              <a:solidFill>
                <a:schemeClr val="bg1">
                  <a:lumMod val="10000"/>
                </a:schemeClr>
              </a:solidFill>
              <a:cs typeface="Akhbar MT"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lang="ar-SA" sz="2400" dirty="0" err="1" smtClean="0">
                <a:solidFill>
                  <a:schemeClr val="bg1">
                    <a:lumMod val="10000"/>
                  </a:schemeClr>
                </a:solidFill>
                <a:cs typeface="Akhbar MT" pitchFamily="2" charset="-78"/>
              </a:rPr>
              <a:t>ماأفضل</a:t>
            </a:r>
            <a:r>
              <a:rPr lang="ar-SA" sz="2400" dirty="0" smtClean="0">
                <a:solidFill>
                  <a:schemeClr val="bg1">
                    <a:lumMod val="10000"/>
                  </a:schemeClr>
                </a:solidFill>
                <a:cs typeface="Akhbar MT" pitchFamily="2" charset="-78"/>
              </a:rPr>
              <a:t> طريقة في نظرك لمساعدة الناس ذوي الدخل </a:t>
            </a:r>
            <a:r>
              <a:rPr lang="ar-SA" sz="2400" dirty="0" err="1" smtClean="0">
                <a:solidFill>
                  <a:schemeClr val="bg1">
                    <a:lumMod val="10000"/>
                  </a:schemeClr>
                </a:solidFill>
                <a:cs typeface="Akhbar MT" pitchFamily="2" charset="-78"/>
              </a:rPr>
              <a:t>المحدود ؟</a:t>
            </a:r>
            <a:endParaRPr lang="ar-SA" sz="2400" dirty="0" smtClean="0">
              <a:solidFill>
                <a:schemeClr val="bg1">
                  <a:lumMod val="10000"/>
                </a:schemeClr>
              </a:solidFill>
              <a:cs typeface="Akhbar MT" pitchFamily="2" charset="-78"/>
            </a:endParaRPr>
          </a:p>
        </p:txBody>
      </p:sp>
      <p:sp>
        <p:nvSpPr>
          <p:cNvPr id="7" name="مربع نص 6"/>
          <p:cNvSpPr txBox="1"/>
          <p:nvPr/>
        </p:nvSpPr>
        <p:spPr>
          <a:xfrm>
            <a:off x="4122057" y="814387"/>
            <a:ext cx="4636182" cy="461665"/>
          </a:xfrm>
          <a:prstGeom prst="rect">
            <a:avLst/>
          </a:prstGeom>
          <a:noFill/>
        </p:spPr>
        <p:txBody>
          <a:bodyPr wrap="square" rtlCol="1">
            <a:spAutoFit/>
          </a:bodyPr>
          <a:lstStyle/>
          <a:p>
            <a:pPr lvl="0" algn="r" rtl="1"/>
            <a:r>
              <a:rPr lang="ar-SA" sz="2400" dirty="0" smtClean="0">
                <a:solidFill>
                  <a:schemeClr val="bg1">
                    <a:lumMod val="25000"/>
                  </a:schemeClr>
                </a:solidFill>
                <a:latin typeface="Microsoft Sans Serif" pitchFamily="34" charset="0"/>
                <a:cs typeface="PT Bold Heading" pitchFamily="2" charset="-78"/>
              </a:rPr>
              <a:t>2- الأسئلة المطلقة </a:t>
            </a:r>
            <a:r>
              <a:rPr lang="ar-SA" sz="2400" dirty="0" err="1" smtClean="0">
                <a:solidFill>
                  <a:schemeClr val="bg1">
                    <a:lumMod val="25000"/>
                  </a:schemeClr>
                </a:solidFill>
                <a:latin typeface="Microsoft Sans Serif" pitchFamily="34" charset="0"/>
                <a:cs typeface="PT Bold Heading" pitchFamily="2" charset="-78"/>
              </a:rPr>
              <a:t>العريضة (</a:t>
            </a:r>
            <a:r>
              <a:rPr lang="en-US" sz="2400" dirty="0" smtClean="0">
                <a:solidFill>
                  <a:schemeClr val="bg1">
                    <a:lumMod val="25000"/>
                  </a:schemeClr>
                </a:solidFill>
                <a:latin typeface="Microsoft Sans Serif" pitchFamily="34" charset="0"/>
                <a:cs typeface="PT Bold Heading" pitchFamily="2" charset="-78"/>
              </a:rPr>
              <a:t> Broad </a:t>
            </a:r>
            <a:r>
              <a:rPr lang="ar-SA" sz="2400" dirty="0" smtClean="0">
                <a:solidFill>
                  <a:schemeClr val="bg1">
                    <a:lumMod val="25000"/>
                  </a:schemeClr>
                </a:solidFill>
                <a:latin typeface="Microsoft Sans Serif" pitchFamily="34" charset="0"/>
                <a:cs typeface="PT Bold Heading" pitchFamily="2" charset="-78"/>
              </a:rPr>
              <a:t> </a:t>
            </a:r>
            <a:r>
              <a:rPr lang="ar-SA" sz="2400" dirty="0" err="1" smtClean="0">
                <a:solidFill>
                  <a:schemeClr val="bg1">
                    <a:lumMod val="25000"/>
                  </a:schemeClr>
                </a:solidFill>
                <a:latin typeface="Microsoft Sans Serif" pitchFamily="34" charset="0"/>
                <a:cs typeface="PT Bold Heading" pitchFamily="2" charset="-78"/>
              </a:rPr>
              <a:t>)</a:t>
            </a:r>
            <a:r>
              <a:rPr lang="ar-SA" sz="2400" dirty="0" smtClean="0">
                <a:solidFill>
                  <a:schemeClr val="bg1">
                    <a:lumMod val="25000"/>
                  </a:schemeClr>
                </a:solidFill>
                <a:latin typeface="Microsoft Sans Serif" pitchFamily="34" charset="0"/>
                <a:cs typeface="PT Bold Heading" pitchFamily="2" charset="-78"/>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wipe(down)">
                                      <p:cBhvr>
                                        <p:cTn id="7" dur="500"/>
                                        <p:tgtEl>
                                          <p:spTgt spid="15362">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5362">
                                            <p:txEl>
                                              <p:pRg st="1" end="1"/>
                                            </p:txEl>
                                          </p:spTgt>
                                        </p:tgtEl>
                                        <p:attrNameLst>
                                          <p:attrName>style.visibility</p:attrName>
                                        </p:attrNameLst>
                                      </p:cBhvr>
                                      <p:to>
                                        <p:strVal val="visible"/>
                                      </p:to>
                                    </p:set>
                                    <p:animEffect transition="in" filter="wipe(down)">
                                      <p:cBhvr>
                                        <p:cTn id="10" dur="500"/>
                                        <p:tgtEl>
                                          <p:spTgt spid="15362">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5362">
                                            <p:txEl>
                                              <p:pRg st="2" end="2"/>
                                            </p:txEl>
                                          </p:spTgt>
                                        </p:tgtEl>
                                        <p:attrNameLst>
                                          <p:attrName>style.visibility</p:attrName>
                                        </p:attrNameLst>
                                      </p:cBhvr>
                                      <p:to>
                                        <p:strVal val="visible"/>
                                      </p:to>
                                    </p:set>
                                    <p:animEffect transition="in" filter="wipe(down)">
                                      <p:cBhvr>
                                        <p:cTn id="13" dur="500"/>
                                        <p:tgtEl>
                                          <p:spTgt spid="15362">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5362">
                                            <p:txEl>
                                              <p:pRg st="3" end="3"/>
                                            </p:txEl>
                                          </p:spTgt>
                                        </p:tgtEl>
                                        <p:attrNameLst>
                                          <p:attrName>style.visibility</p:attrName>
                                        </p:attrNameLst>
                                      </p:cBhvr>
                                      <p:to>
                                        <p:strVal val="visible"/>
                                      </p:to>
                                    </p:set>
                                    <p:animEffect transition="in" filter="wipe(down)">
                                      <p:cBhvr>
                                        <p:cTn id="16" dur="500"/>
                                        <p:tgtEl>
                                          <p:spTgt spid="1536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6"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graphicFrame>
        <p:nvGraphicFramePr>
          <p:cNvPr id="5" name="رسم تخطيطي 4"/>
          <p:cNvGraphicFramePr/>
          <p:nvPr/>
        </p:nvGraphicFramePr>
        <p:xfrm>
          <a:off x="2371726" y="285751"/>
          <a:ext cx="6072187" cy="15573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337" name="Rectangle 1"/>
          <p:cNvSpPr>
            <a:spLocks noChangeArrowheads="1"/>
          </p:cNvSpPr>
          <p:nvPr/>
        </p:nvSpPr>
        <p:spPr bwMode="auto">
          <a:xfrm>
            <a:off x="2047164" y="2887813"/>
            <a:ext cx="6739649"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lang="ar-SA" sz="2400" dirty="0" smtClean="0">
                <a:solidFill>
                  <a:schemeClr val="bg1">
                    <a:lumMod val="10000"/>
                  </a:schemeClr>
                </a:solidFill>
                <a:cs typeface="Akhbar MT" pitchFamily="2" charset="-78"/>
              </a:rPr>
              <a:t>يسمح هذا النوع من الأسئلة المطلقة بالحصول على أكثر من إجابة </a:t>
            </a:r>
            <a:r>
              <a:rPr lang="ar-SA" sz="2400" dirty="0" err="1" smtClean="0">
                <a:solidFill>
                  <a:schemeClr val="bg1">
                    <a:lumMod val="10000"/>
                  </a:schemeClr>
                </a:solidFill>
                <a:cs typeface="Akhbar MT" pitchFamily="2" charset="-78"/>
              </a:rPr>
              <a:t>مقبولة </a:t>
            </a:r>
            <a:r>
              <a:rPr lang="ar-SA" sz="2400" dirty="0" smtClean="0">
                <a:solidFill>
                  <a:schemeClr val="bg1">
                    <a:lumMod val="10000"/>
                  </a:schemeClr>
                </a:solidFill>
                <a:cs typeface="Akhbar MT" pitchFamily="2" charset="-78"/>
              </a:rPr>
              <a:t>، والإجابة على هذا النوع من الأسئلة غير </a:t>
            </a:r>
            <a:r>
              <a:rPr lang="ar-SA" sz="2400" dirty="0" err="1" smtClean="0">
                <a:solidFill>
                  <a:schemeClr val="bg1">
                    <a:lumMod val="10000"/>
                  </a:schemeClr>
                </a:solidFill>
                <a:cs typeface="Akhbar MT" pitchFamily="2" charset="-78"/>
              </a:rPr>
              <a:t>متوقعة </a:t>
            </a:r>
            <a:r>
              <a:rPr lang="ar-SA" sz="2400" dirty="0" smtClean="0">
                <a:solidFill>
                  <a:schemeClr val="bg1">
                    <a:lumMod val="10000"/>
                  </a:schemeClr>
                </a:solidFill>
                <a:cs typeface="Akhbar MT" pitchFamily="2" charset="-78"/>
              </a:rPr>
              <a:t>،، وتعرض الأسئلة </a:t>
            </a:r>
            <a:r>
              <a:rPr lang="ar-SA" sz="2400" dirty="0" err="1" smtClean="0">
                <a:solidFill>
                  <a:schemeClr val="bg1">
                    <a:lumMod val="10000"/>
                  </a:schemeClr>
                </a:solidFill>
                <a:cs typeface="Akhbar MT" pitchFamily="2" charset="-78"/>
              </a:rPr>
              <a:t>الانفراجية</a:t>
            </a:r>
            <a:r>
              <a:rPr lang="ar-SA" sz="2400" dirty="0" smtClean="0">
                <a:solidFill>
                  <a:schemeClr val="bg1">
                    <a:lumMod val="10000"/>
                  </a:schemeClr>
                </a:solidFill>
                <a:cs typeface="Akhbar MT" pitchFamily="2" charset="-78"/>
              </a:rPr>
              <a:t> غالبا مواقف ومشكلات حيث يتطلب تكوين حل لها ذي </a:t>
            </a:r>
            <a:r>
              <a:rPr lang="ar-SA" sz="2400" dirty="0" err="1" smtClean="0">
                <a:solidFill>
                  <a:schemeClr val="bg1">
                    <a:lumMod val="10000"/>
                  </a:schemeClr>
                </a:solidFill>
                <a:cs typeface="Akhbar MT" pitchFamily="2" charset="-78"/>
              </a:rPr>
              <a:t>معنى </a:t>
            </a:r>
            <a:r>
              <a:rPr lang="ar-SA" sz="2400" dirty="0" smtClean="0">
                <a:solidFill>
                  <a:schemeClr val="bg1">
                    <a:lumMod val="10000"/>
                  </a:schemeClr>
                </a:solidFill>
                <a:cs typeface="Akhbar MT" pitchFamily="2" charset="-78"/>
              </a:rPr>
              <a:t>، وفي الإجابة على هذا النوع من الأسئلة يمكن للتلميذ أن </a:t>
            </a:r>
            <a:r>
              <a:rPr lang="ar-SA" sz="2400" dirty="0" err="1" smtClean="0">
                <a:solidFill>
                  <a:schemeClr val="bg1">
                    <a:lumMod val="10000"/>
                  </a:schemeClr>
                </a:solidFill>
                <a:cs typeface="Akhbar MT" pitchFamily="2" charset="-78"/>
              </a:rPr>
              <a:t>يتنبأ </a:t>
            </a:r>
            <a:r>
              <a:rPr lang="ar-SA" sz="2400" dirty="0" smtClean="0">
                <a:solidFill>
                  <a:schemeClr val="bg1">
                    <a:lumMod val="10000"/>
                  </a:schemeClr>
                </a:solidFill>
                <a:cs typeface="Akhbar MT" pitchFamily="2" charset="-78"/>
              </a:rPr>
              <a:t>( أو يتوقع </a:t>
            </a:r>
            <a:r>
              <a:rPr lang="ar-SA" sz="2400" dirty="0" err="1" smtClean="0">
                <a:solidFill>
                  <a:schemeClr val="bg1">
                    <a:lumMod val="10000"/>
                  </a:schemeClr>
                </a:solidFill>
                <a:cs typeface="Akhbar MT" pitchFamily="2" charset="-78"/>
              </a:rPr>
              <a:t>ويفترض </a:t>
            </a:r>
            <a:r>
              <a:rPr lang="ar-SA" sz="2400" dirty="0" smtClean="0">
                <a:solidFill>
                  <a:schemeClr val="bg1">
                    <a:lumMod val="10000"/>
                  </a:schemeClr>
                </a:solidFill>
                <a:cs typeface="Akhbar MT" pitchFamily="2" charset="-78"/>
              </a:rPr>
              <a:t>، ويستنتج</a:t>
            </a:r>
            <a:r>
              <a:rPr lang="ar-SA" sz="2400" dirty="0" err="1" smtClean="0">
                <a:solidFill>
                  <a:schemeClr val="bg1">
                    <a:lumMod val="10000"/>
                  </a:schemeClr>
                </a:solidFill>
                <a:cs typeface="Akhbar MT" pitchFamily="2" charset="-78"/>
              </a:rPr>
              <a:t>)</a:t>
            </a:r>
            <a:endParaRPr kumimoji="0" lang="ar-SA" sz="1600" b="0" i="0" u="none" strike="noStrike" cap="none" normalizeH="0" baseline="0" dirty="0" smtClean="0">
              <a:ln>
                <a:noFill/>
              </a:ln>
              <a:solidFill>
                <a:srgbClr val="1F497D"/>
              </a:solidFill>
              <a:effectLst/>
              <a:latin typeface="Calibri" pitchFamily="34" charset="0"/>
              <a:ea typeface="Calibri" pitchFamily="34" charset="0"/>
              <a:cs typeface="Akhbar MT" pitchFamily="2" charset="-78"/>
            </a:endParaRPr>
          </a:p>
        </p:txBody>
      </p:sp>
      <p:sp>
        <p:nvSpPr>
          <p:cNvPr id="14338" name="Rectangle 2"/>
          <p:cNvSpPr>
            <a:spLocks noChangeArrowheads="1"/>
          </p:cNvSpPr>
          <p:nvPr/>
        </p:nvSpPr>
        <p:spPr bwMode="auto">
          <a:xfrm>
            <a:off x="2457450" y="4662482"/>
            <a:ext cx="6215061"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ar-SA" sz="2800" dirty="0" smtClean="0">
                <a:solidFill>
                  <a:schemeClr val="bg1">
                    <a:lumMod val="50000"/>
                  </a:schemeClr>
                </a:solidFill>
                <a:cs typeface="Akhbar MT" pitchFamily="2" charset="-78"/>
              </a:rPr>
              <a:t>مثال:</a:t>
            </a:r>
            <a:endParaRPr lang="en-US" sz="2800" dirty="0" smtClean="0">
              <a:solidFill>
                <a:schemeClr val="bg1">
                  <a:lumMod val="50000"/>
                </a:schemeClr>
              </a:solidFill>
              <a:cs typeface="Akhbar MT"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ماذا يمكن أن يكون يومك إذا لم يكن لك </a:t>
            </a:r>
            <a:r>
              <a:rPr lang="ar-SA" sz="2400" dirty="0" err="1" smtClean="0">
                <a:solidFill>
                  <a:schemeClr val="bg1">
                    <a:lumMod val="10000"/>
                  </a:schemeClr>
                </a:solidFill>
                <a:cs typeface="Akhbar MT" pitchFamily="2" charset="-78"/>
              </a:rPr>
              <a:t>أصدقاء ؟</a:t>
            </a:r>
            <a:endParaRPr lang="en-US" sz="2400" dirty="0" smtClean="0">
              <a:solidFill>
                <a:schemeClr val="bg1">
                  <a:lumMod val="10000"/>
                </a:schemeClr>
              </a:solidFill>
              <a:cs typeface="Akhbar MT"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كيف يمكن أن تكون الحياة في المملكة العربية السعودية إذا كان موقعها حول نهر دجلة </a:t>
            </a:r>
            <a:r>
              <a:rPr lang="ar-SA" sz="2400" dirty="0" err="1" smtClean="0">
                <a:solidFill>
                  <a:schemeClr val="bg1">
                    <a:lumMod val="10000"/>
                  </a:schemeClr>
                </a:solidFill>
                <a:cs typeface="Akhbar MT" pitchFamily="2" charset="-78"/>
              </a:rPr>
              <a:t>والفرات ؟</a:t>
            </a:r>
            <a:endParaRPr lang="en-US" sz="2400" dirty="0" smtClean="0">
              <a:solidFill>
                <a:schemeClr val="bg1">
                  <a:lumMod val="10000"/>
                </a:schemeClr>
              </a:solidFill>
              <a:cs typeface="Akhbar MT"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ماذا يمكن أن يحدث إذا أشهر أحد المصانع في مدينة كبرى </a:t>
            </a:r>
            <a:r>
              <a:rPr lang="ar-SA" sz="2400" dirty="0" err="1" smtClean="0">
                <a:solidFill>
                  <a:schemeClr val="bg1">
                    <a:lumMod val="10000"/>
                  </a:schemeClr>
                </a:solidFill>
                <a:cs typeface="Akhbar MT" pitchFamily="2" charset="-78"/>
              </a:rPr>
              <a:t>إفلاسه ؟</a:t>
            </a:r>
            <a:r>
              <a:rPr lang="ar-SA" sz="2400" dirty="0" smtClean="0">
                <a:solidFill>
                  <a:schemeClr val="bg1">
                    <a:lumMod val="10000"/>
                  </a:schemeClr>
                </a:solidFill>
                <a:cs typeface="Akhbar MT" pitchFamily="2" charset="-78"/>
              </a:rPr>
              <a:t> </a:t>
            </a:r>
          </a:p>
        </p:txBody>
      </p:sp>
      <p:sp>
        <p:nvSpPr>
          <p:cNvPr id="10" name="مربع نص 9"/>
          <p:cNvSpPr txBox="1"/>
          <p:nvPr/>
        </p:nvSpPr>
        <p:spPr>
          <a:xfrm>
            <a:off x="6100762" y="2171701"/>
            <a:ext cx="2471738" cy="369332"/>
          </a:xfrm>
          <a:prstGeom prst="rect">
            <a:avLst/>
          </a:prstGeom>
          <a:noFill/>
        </p:spPr>
        <p:txBody>
          <a:bodyPr wrap="square" rtlCol="1">
            <a:spAutoFit/>
          </a:bodyPr>
          <a:lstStyle/>
          <a:p>
            <a:pPr lvl="0" algn="r" rtl="1"/>
            <a:r>
              <a:rPr lang="ar-SA" dirty="0" smtClean="0">
                <a:solidFill>
                  <a:srgbClr val="00B050"/>
                </a:solidFill>
                <a:latin typeface="Microsoft Sans Serif" pitchFamily="34" charset="0"/>
                <a:ea typeface="Calibri" pitchFamily="34" charset="0"/>
                <a:cs typeface="Microsoft Sans Serif" pitchFamily="34" charset="0"/>
              </a:rPr>
              <a:t>1- الأسئلة </a:t>
            </a:r>
            <a:r>
              <a:rPr lang="ar-SA" dirty="0" err="1" smtClean="0">
                <a:solidFill>
                  <a:srgbClr val="00B050"/>
                </a:solidFill>
                <a:latin typeface="Microsoft Sans Serif" pitchFamily="34" charset="0"/>
                <a:ea typeface="Calibri" pitchFamily="34" charset="0"/>
                <a:cs typeface="Microsoft Sans Serif" pitchFamily="34" charset="0"/>
              </a:rPr>
              <a:t>الإنفراجية</a:t>
            </a:r>
            <a:endParaRPr lang="ar-SA" dirty="0" smtClean="0">
              <a:solidFill>
                <a:srgbClr val="00B050"/>
              </a:solidFill>
              <a:latin typeface="Microsoft Sans Serif" pitchFamily="34" charset="0"/>
              <a:ea typeface="Calibri" pitchFamily="34" charset="0"/>
              <a:cs typeface="Microsoft Sans Serif" pitchFamily="34" charset="0"/>
            </a:endParaRPr>
          </a:p>
        </p:txBody>
      </p:sp>
      <p:sp>
        <p:nvSpPr>
          <p:cNvPr id="9" name="وسيلة شرح بيضاوية 8"/>
          <p:cNvSpPr/>
          <p:nvPr/>
        </p:nvSpPr>
        <p:spPr bwMode="auto">
          <a:xfrm>
            <a:off x="6315073" y="2085976"/>
            <a:ext cx="2414588" cy="442912"/>
          </a:xfrm>
          <a:prstGeom prst="wedgeEllipseCallout">
            <a:avLst/>
          </a:prstGeom>
          <a:noFill/>
          <a:ln w="28575" cap="flat" cmpd="sng" algn="ctr">
            <a:solidFill>
              <a:schemeClr val="accent2">
                <a:lumMod val="60000"/>
                <a:lumOff val="40000"/>
              </a:schemeClr>
            </a:solidFill>
            <a:prstDash val="sysDash"/>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وسيلة شرح مستطيلة مستديرة الزوايا 10"/>
          <p:cNvSpPr/>
          <p:nvPr/>
        </p:nvSpPr>
        <p:spPr bwMode="auto">
          <a:xfrm rot="10800000">
            <a:off x="2102288" y="2886075"/>
            <a:ext cx="6918882" cy="1871662"/>
          </a:xfrm>
          <a:prstGeom prst="wedgeRoundRectCallout">
            <a:avLst/>
          </a:prstGeom>
          <a:noFill/>
          <a:ln w="28575" cap="flat" cmpd="sng" algn="ctr">
            <a:solidFill>
              <a:schemeClr val="accent2">
                <a:lumMod val="60000"/>
                <a:lumOff val="40000"/>
              </a:schemeClr>
            </a:solidFill>
            <a:prstDash val="sysDash"/>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graphicEl>
                                              <a:dgm id="{E6D5A89B-6903-4959-BA7A-65387C1F7E47}"/>
                                            </p:graphicEl>
                                          </p:spTgt>
                                        </p:tgtEl>
                                        <p:attrNameLst>
                                          <p:attrName>style.visibility</p:attrName>
                                        </p:attrNameLst>
                                      </p:cBhvr>
                                      <p:to>
                                        <p:strVal val="visible"/>
                                      </p:to>
                                    </p:set>
                                    <p:animEffect transition="in" filter="wipe(down)">
                                      <p:cBhvr>
                                        <p:cTn id="7" dur="500"/>
                                        <p:tgtEl>
                                          <p:spTgt spid="5">
                                            <p:graphicEl>
                                              <a:dgm id="{E6D5A89B-6903-4959-BA7A-65387C1F7E47}"/>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graphicEl>
                                              <a:dgm id="{49D49E83-093F-4C8D-95CA-FD8ACA71677A}"/>
                                            </p:graphicEl>
                                          </p:spTgt>
                                        </p:tgtEl>
                                        <p:attrNameLst>
                                          <p:attrName>style.visibility</p:attrName>
                                        </p:attrNameLst>
                                      </p:cBhvr>
                                      <p:to>
                                        <p:strVal val="visible"/>
                                      </p:to>
                                    </p:set>
                                    <p:animEffect transition="in" filter="wipe(down)">
                                      <p:cBhvr>
                                        <p:cTn id="12" dur="500"/>
                                        <p:tgtEl>
                                          <p:spTgt spid="5">
                                            <p:graphicEl>
                                              <a:dgm id="{49D49E83-093F-4C8D-95CA-FD8ACA71677A}"/>
                                            </p:graphic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5">
                                            <p:graphicEl>
                                              <a:dgm id="{F87B4649-D0B4-4ECD-8010-9FB8B8B82A17}"/>
                                            </p:graphicEl>
                                          </p:spTgt>
                                        </p:tgtEl>
                                        <p:attrNameLst>
                                          <p:attrName>style.visibility</p:attrName>
                                        </p:attrNameLst>
                                      </p:cBhvr>
                                      <p:to>
                                        <p:strVal val="visible"/>
                                      </p:to>
                                    </p:set>
                                    <p:animEffect transition="in" filter="wipe(down)">
                                      <p:cBhvr>
                                        <p:cTn id="15" dur="500"/>
                                        <p:tgtEl>
                                          <p:spTgt spid="5">
                                            <p:graphicEl>
                                              <a:dgm id="{F87B4649-D0B4-4ECD-8010-9FB8B8B82A17}"/>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5">
                                            <p:graphicEl>
                                              <a:dgm id="{71680B1A-7F7C-408A-A051-FE44F8BFAED0}"/>
                                            </p:graphicEl>
                                          </p:spTgt>
                                        </p:tgtEl>
                                        <p:attrNameLst>
                                          <p:attrName>style.visibility</p:attrName>
                                        </p:attrNameLst>
                                      </p:cBhvr>
                                      <p:to>
                                        <p:strVal val="visible"/>
                                      </p:to>
                                    </p:set>
                                    <p:animEffect transition="in" filter="wipe(down)">
                                      <p:cBhvr>
                                        <p:cTn id="20" dur="500"/>
                                        <p:tgtEl>
                                          <p:spTgt spid="5">
                                            <p:graphicEl>
                                              <a:dgm id="{71680B1A-7F7C-408A-A051-FE44F8BFAED0}"/>
                                            </p:graphic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5">
                                            <p:graphicEl>
                                              <a:dgm id="{A33CB93A-6A30-4B3C-96AE-300D5AA0F523}"/>
                                            </p:graphicEl>
                                          </p:spTgt>
                                        </p:tgtEl>
                                        <p:attrNameLst>
                                          <p:attrName>style.visibility</p:attrName>
                                        </p:attrNameLst>
                                      </p:cBhvr>
                                      <p:to>
                                        <p:strVal val="visible"/>
                                      </p:to>
                                    </p:set>
                                    <p:animEffect transition="in" filter="wipe(down)">
                                      <p:cBhvr>
                                        <p:cTn id="23" dur="500"/>
                                        <p:tgtEl>
                                          <p:spTgt spid="5">
                                            <p:graphicEl>
                                              <a:dgm id="{A33CB93A-6A30-4B3C-96AE-300D5AA0F523}"/>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wipe(down)">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10">
                                            <p:txEl>
                                              <p:pRg st="0" end="0"/>
                                            </p:txEl>
                                          </p:spTgt>
                                        </p:tgtEl>
                                        <p:attrNameLst>
                                          <p:attrName>style.visibility</p:attrName>
                                        </p:attrNameLst>
                                      </p:cBhvr>
                                      <p:to>
                                        <p:strVal val="visible"/>
                                      </p:to>
                                    </p:set>
                                    <p:animEffect transition="in" filter="wipe(down)">
                                      <p:cBhvr>
                                        <p:cTn id="33" dur="500"/>
                                        <p:tgtEl>
                                          <p:spTgt spid="10">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wipe(down)">
                                      <p:cBhvr>
                                        <p:cTn id="38" dur="500"/>
                                        <p:tgtEl>
                                          <p:spTgt spid="11"/>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14337">
                                            <p:txEl>
                                              <p:pRg st="0" end="0"/>
                                            </p:txEl>
                                          </p:spTgt>
                                        </p:tgtEl>
                                        <p:attrNameLst>
                                          <p:attrName>style.visibility</p:attrName>
                                        </p:attrNameLst>
                                      </p:cBhvr>
                                      <p:to>
                                        <p:strVal val="visible"/>
                                      </p:to>
                                    </p:set>
                                    <p:animEffect transition="in" filter="wipe(down)">
                                      <p:cBhvr>
                                        <p:cTn id="43" dur="500"/>
                                        <p:tgtEl>
                                          <p:spTgt spid="14337">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14338">
                                            <p:txEl>
                                              <p:pRg st="0" end="0"/>
                                            </p:txEl>
                                          </p:spTgt>
                                        </p:tgtEl>
                                        <p:attrNameLst>
                                          <p:attrName>style.visibility</p:attrName>
                                        </p:attrNameLst>
                                      </p:cBhvr>
                                      <p:to>
                                        <p:strVal val="visible"/>
                                      </p:to>
                                    </p:set>
                                    <p:animEffect transition="in" filter="wipe(down)">
                                      <p:cBhvr>
                                        <p:cTn id="48" dur="500"/>
                                        <p:tgtEl>
                                          <p:spTgt spid="14338">
                                            <p:txEl>
                                              <p:pRg st="0" end="0"/>
                                            </p:txEl>
                                          </p:spTgt>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14338">
                                            <p:txEl>
                                              <p:pRg st="1" end="1"/>
                                            </p:txEl>
                                          </p:spTgt>
                                        </p:tgtEl>
                                        <p:attrNameLst>
                                          <p:attrName>style.visibility</p:attrName>
                                        </p:attrNameLst>
                                      </p:cBhvr>
                                      <p:to>
                                        <p:strVal val="visible"/>
                                      </p:to>
                                    </p:set>
                                    <p:animEffect transition="in" filter="wipe(down)">
                                      <p:cBhvr>
                                        <p:cTn id="51" dur="500"/>
                                        <p:tgtEl>
                                          <p:spTgt spid="14338">
                                            <p:txEl>
                                              <p:pRg st="1" end="1"/>
                                            </p:txEl>
                                          </p:spTgt>
                                        </p:tgtEl>
                                      </p:cBhvr>
                                    </p:animEffect>
                                  </p:childTnLst>
                                </p:cTn>
                              </p:par>
                              <p:par>
                                <p:cTn id="52" presetID="22" presetClass="entr" presetSubtype="4" fill="hold" grpId="0" nodeType="withEffect">
                                  <p:stCondLst>
                                    <p:cond delay="0"/>
                                  </p:stCondLst>
                                  <p:childTnLst>
                                    <p:set>
                                      <p:cBhvr>
                                        <p:cTn id="53" dur="1" fill="hold">
                                          <p:stCondLst>
                                            <p:cond delay="0"/>
                                          </p:stCondLst>
                                        </p:cTn>
                                        <p:tgtEl>
                                          <p:spTgt spid="14338">
                                            <p:txEl>
                                              <p:pRg st="2" end="2"/>
                                            </p:txEl>
                                          </p:spTgt>
                                        </p:tgtEl>
                                        <p:attrNameLst>
                                          <p:attrName>style.visibility</p:attrName>
                                        </p:attrNameLst>
                                      </p:cBhvr>
                                      <p:to>
                                        <p:strVal val="visible"/>
                                      </p:to>
                                    </p:set>
                                    <p:animEffect transition="in" filter="wipe(down)">
                                      <p:cBhvr>
                                        <p:cTn id="54" dur="500"/>
                                        <p:tgtEl>
                                          <p:spTgt spid="14338">
                                            <p:txEl>
                                              <p:pRg st="2" end="2"/>
                                            </p:txEl>
                                          </p:spTgt>
                                        </p:tgtEl>
                                      </p:cBhvr>
                                    </p:animEffect>
                                  </p:childTnLst>
                                </p:cTn>
                              </p:par>
                              <p:par>
                                <p:cTn id="55" presetID="22" presetClass="entr" presetSubtype="4" fill="hold" grpId="0" nodeType="withEffect">
                                  <p:stCondLst>
                                    <p:cond delay="0"/>
                                  </p:stCondLst>
                                  <p:childTnLst>
                                    <p:set>
                                      <p:cBhvr>
                                        <p:cTn id="56" dur="1" fill="hold">
                                          <p:stCondLst>
                                            <p:cond delay="0"/>
                                          </p:stCondLst>
                                        </p:cTn>
                                        <p:tgtEl>
                                          <p:spTgt spid="14338">
                                            <p:txEl>
                                              <p:pRg st="3" end="3"/>
                                            </p:txEl>
                                          </p:spTgt>
                                        </p:tgtEl>
                                        <p:attrNameLst>
                                          <p:attrName>style.visibility</p:attrName>
                                        </p:attrNameLst>
                                      </p:cBhvr>
                                      <p:to>
                                        <p:strVal val="visible"/>
                                      </p:to>
                                    </p:set>
                                    <p:animEffect transition="in" filter="wipe(down)">
                                      <p:cBhvr>
                                        <p:cTn id="57" dur="500"/>
                                        <p:tgtEl>
                                          <p:spTgt spid="143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P spid="14337" grpId="0" build="allAtOnce"/>
      <p:bldP spid="14338" grpId="0" build="allAtOnce"/>
      <p:bldP spid="10" grpId="0" build="allAtOnce"/>
      <p:bldP spid="9"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7"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13313" name="Rectangle 1"/>
          <p:cNvSpPr>
            <a:spLocks noChangeArrowheads="1"/>
          </p:cNvSpPr>
          <p:nvPr/>
        </p:nvSpPr>
        <p:spPr bwMode="auto">
          <a:xfrm>
            <a:off x="2033517" y="1351060"/>
            <a:ext cx="6896172" cy="28161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lvl="0" algn="r" rtl="1" eaLnBrk="0" hangingPunct="0"/>
            <a:r>
              <a:rPr kumimoji="0" lang="ar-SA" sz="1600" b="0" i="0" u="none" strike="noStrike" cap="none" normalizeH="0" baseline="0" dirty="0" smtClean="0">
                <a:ln>
                  <a:noFill/>
                </a:ln>
                <a:solidFill>
                  <a:srgbClr val="1F497D"/>
                </a:solidFill>
                <a:effectLst/>
                <a:latin typeface="Calibri" pitchFamily="34" charset="0"/>
                <a:ea typeface="Calibri" pitchFamily="34" charset="0"/>
                <a:cs typeface="Akhbar MT" pitchFamily="2" charset="-78"/>
              </a:rPr>
              <a:t> </a:t>
            </a:r>
            <a:r>
              <a:rPr lang="ar-SA" sz="2400" dirty="0" smtClean="0">
                <a:solidFill>
                  <a:schemeClr val="bg1">
                    <a:lumMod val="10000"/>
                  </a:schemeClr>
                </a:solidFill>
                <a:cs typeface="Akhbar MT" pitchFamily="2" charset="-78"/>
              </a:rPr>
              <a:t>هذه الأسئلة مطلقة حيث يتطلب من التلميذ أن يحكم على موقف من المواقف وأن يقيم ويبرر اختياره لهذا الموقف حيث تمثل أعلى مستويات الأسئلة المناسبة لأعلى مستويات التفكير العقلية توجه هذه الأسئلة للتلميذ لغرض أن ينظم </a:t>
            </a:r>
            <a:r>
              <a:rPr lang="ar-SA" sz="2400" dirty="0" err="1" smtClean="0">
                <a:solidFill>
                  <a:schemeClr val="bg1">
                    <a:lumMod val="10000"/>
                  </a:schemeClr>
                </a:solidFill>
                <a:cs typeface="Akhbar MT" pitchFamily="2" charset="-78"/>
              </a:rPr>
              <a:t>المعلومات </a:t>
            </a:r>
            <a:r>
              <a:rPr lang="ar-SA" sz="2400" dirty="0" smtClean="0">
                <a:solidFill>
                  <a:schemeClr val="bg1">
                    <a:lumMod val="10000"/>
                  </a:schemeClr>
                </a:solidFill>
                <a:cs typeface="Akhbar MT" pitchFamily="2" charset="-78"/>
              </a:rPr>
              <a:t>، ويكون </a:t>
            </a:r>
            <a:r>
              <a:rPr lang="ar-SA" sz="2400" dirty="0" err="1" smtClean="0">
                <a:solidFill>
                  <a:schemeClr val="bg1">
                    <a:lumMod val="10000"/>
                  </a:schemeClr>
                </a:solidFill>
                <a:cs typeface="Akhbar MT" pitchFamily="2" charset="-78"/>
              </a:rPr>
              <a:t>فكرة </a:t>
            </a:r>
            <a:r>
              <a:rPr lang="ar-SA" sz="2400" dirty="0" smtClean="0">
                <a:solidFill>
                  <a:schemeClr val="bg1">
                    <a:lumMod val="10000"/>
                  </a:schemeClr>
                </a:solidFill>
                <a:cs typeface="Akhbar MT" pitchFamily="2" charset="-78"/>
              </a:rPr>
              <a:t>، ويتخذ </a:t>
            </a:r>
            <a:r>
              <a:rPr lang="ar-SA" sz="2400" dirty="0" err="1" smtClean="0">
                <a:solidFill>
                  <a:schemeClr val="bg1">
                    <a:lumMod val="10000"/>
                  </a:schemeClr>
                </a:solidFill>
                <a:cs typeface="Akhbar MT" pitchFamily="2" charset="-78"/>
              </a:rPr>
              <a:t>موقفا </a:t>
            </a:r>
            <a:r>
              <a:rPr lang="ar-SA" sz="2400" dirty="0" smtClean="0">
                <a:solidFill>
                  <a:schemeClr val="bg1">
                    <a:lumMod val="10000"/>
                  </a:schemeClr>
                </a:solidFill>
                <a:cs typeface="Akhbar MT" pitchFamily="2" charset="-78"/>
              </a:rPr>
              <a:t>، أو يستخدم </a:t>
            </a:r>
            <a:r>
              <a:rPr lang="ar-SA" sz="2400" dirty="0" err="1" smtClean="0">
                <a:solidFill>
                  <a:schemeClr val="bg1">
                    <a:lumMod val="10000"/>
                  </a:schemeClr>
                </a:solidFill>
                <a:cs typeface="Akhbar MT" pitchFamily="2" charset="-78"/>
              </a:rPr>
              <a:t>دليلا </a:t>
            </a:r>
            <a:r>
              <a:rPr lang="ar-SA" sz="2400" dirty="0" smtClean="0">
                <a:solidFill>
                  <a:schemeClr val="bg1">
                    <a:lumMod val="10000"/>
                  </a:schemeClr>
                </a:solidFill>
                <a:cs typeface="Akhbar MT" pitchFamily="2" charset="-78"/>
              </a:rPr>
              <a:t>، وعند إصداره للحكم فإن التلميذ يقيم الحالة حسب مقاييس من وضعه أو من وضع </a:t>
            </a:r>
            <a:r>
              <a:rPr lang="ar-SA" sz="2400" dirty="0" err="1" smtClean="0">
                <a:solidFill>
                  <a:schemeClr val="bg1">
                    <a:lumMod val="10000"/>
                  </a:schemeClr>
                </a:solidFill>
                <a:cs typeface="Akhbar MT" pitchFamily="2" charset="-78"/>
              </a:rPr>
              <a:t>الآخرين </a:t>
            </a:r>
            <a:r>
              <a:rPr lang="ar-SA" sz="2400" dirty="0" smtClean="0">
                <a:solidFill>
                  <a:schemeClr val="bg1">
                    <a:lumMod val="10000"/>
                  </a:schemeClr>
                </a:solidFill>
                <a:cs typeface="Akhbar MT" pitchFamily="2" charset="-78"/>
              </a:rPr>
              <a:t>، وإذا كانت المعايير واضحة </a:t>
            </a:r>
            <a:r>
              <a:rPr lang="ar-SA" sz="2400" dirty="0" err="1" smtClean="0">
                <a:solidFill>
                  <a:schemeClr val="bg1">
                    <a:lumMod val="10000"/>
                  </a:schemeClr>
                </a:solidFill>
                <a:cs typeface="Akhbar MT" pitchFamily="2" charset="-78"/>
              </a:rPr>
              <a:t>المعالم </a:t>
            </a:r>
            <a:r>
              <a:rPr lang="ar-SA" sz="2400" dirty="0" smtClean="0">
                <a:solidFill>
                  <a:schemeClr val="bg1">
                    <a:lumMod val="10000"/>
                  </a:schemeClr>
                </a:solidFill>
                <a:cs typeface="Akhbar MT" pitchFamily="2" charset="-78"/>
              </a:rPr>
              <a:t>( دليل لدى التلميذ ليصدر </a:t>
            </a:r>
            <a:r>
              <a:rPr lang="ar-SA" sz="2400" dirty="0" err="1" smtClean="0">
                <a:solidFill>
                  <a:schemeClr val="bg1">
                    <a:lumMod val="10000"/>
                  </a:schemeClr>
                </a:solidFill>
                <a:cs typeface="Akhbar MT" pitchFamily="2" charset="-78"/>
              </a:rPr>
              <a:t>حكمه </a:t>
            </a:r>
            <a:r>
              <a:rPr lang="ar-SA" sz="2400" dirty="0" smtClean="0">
                <a:solidFill>
                  <a:schemeClr val="bg1">
                    <a:lumMod val="10000"/>
                  </a:schemeClr>
                </a:solidFill>
                <a:cs typeface="Akhbar MT" pitchFamily="2" charset="-78"/>
              </a:rPr>
              <a:t>) </a:t>
            </a:r>
            <a:r>
              <a:rPr lang="ar-SA" sz="2400" dirty="0" err="1" smtClean="0">
                <a:solidFill>
                  <a:schemeClr val="bg1">
                    <a:lumMod val="10000"/>
                  </a:schemeClr>
                </a:solidFill>
                <a:cs typeface="Akhbar MT" pitchFamily="2" charset="-78"/>
              </a:rPr>
              <a:t>ولاتتطلب</a:t>
            </a:r>
            <a:r>
              <a:rPr lang="ar-SA" sz="2400" dirty="0" smtClean="0">
                <a:solidFill>
                  <a:schemeClr val="bg1">
                    <a:lumMod val="10000"/>
                  </a:schemeClr>
                </a:solidFill>
                <a:cs typeface="Akhbar MT" pitchFamily="2" charset="-78"/>
              </a:rPr>
              <a:t> التبرير في إصدار </a:t>
            </a:r>
            <a:r>
              <a:rPr lang="ar-SA" sz="2400" dirty="0" err="1" smtClean="0">
                <a:solidFill>
                  <a:schemeClr val="bg1">
                    <a:lumMod val="10000"/>
                  </a:schemeClr>
                </a:solidFill>
                <a:cs typeface="Akhbar MT" pitchFamily="2" charset="-78"/>
              </a:rPr>
              <a:t>الحكم </a:t>
            </a:r>
            <a:r>
              <a:rPr lang="ar-SA" sz="2400" dirty="0" smtClean="0">
                <a:solidFill>
                  <a:schemeClr val="bg1">
                    <a:lumMod val="10000"/>
                  </a:schemeClr>
                </a:solidFill>
                <a:cs typeface="Akhbar MT" pitchFamily="2" charset="-78"/>
              </a:rPr>
              <a:t>، فإن السؤال </a:t>
            </a:r>
            <a:r>
              <a:rPr lang="ar-SA" sz="2400" dirty="0" err="1" smtClean="0">
                <a:solidFill>
                  <a:schemeClr val="bg1">
                    <a:lumMod val="10000"/>
                  </a:schemeClr>
                </a:solidFill>
                <a:cs typeface="Akhbar MT" pitchFamily="2" charset="-78"/>
              </a:rPr>
              <a:t>لايتعدى</a:t>
            </a:r>
            <a:r>
              <a:rPr lang="ar-SA" sz="2400" dirty="0" smtClean="0">
                <a:solidFill>
                  <a:schemeClr val="bg1">
                    <a:lumMod val="10000"/>
                  </a:schemeClr>
                </a:solidFill>
                <a:cs typeface="Akhbar MT" pitchFamily="2" charset="-78"/>
              </a:rPr>
              <a:t> كونه </a:t>
            </a:r>
            <a:r>
              <a:rPr lang="ar-SA" sz="2400" dirty="0" err="1" smtClean="0">
                <a:solidFill>
                  <a:schemeClr val="bg1">
                    <a:lumMod val="10000"/>
                  </a:schemeClr>
                </a:solidFill>
                <a:cs typeface="Akhbar MT" pitchFamily="2" charset="-78"/>
              </a:rPr>
              <a:t>تقاربييا</a:t>
            </a:r>
            <a:r>
              <a:rPr lang="ar-SA" sz="2400" dirty="0" smtClean="0">
                <a:solidFill>
                  <a:schemeClr val="bg1">
                    <a:lumMod val="10000"/>
                  </a:schemeClr>
                </a:solidFill>
                <a:cs typeface="Akhbar MT" pitchFamily="2" charset="-78"/>
              </a:rPr>
              <a:t> </a:t>
            </a: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مربع نص 6"/>
          <p:cNvSpPr txBox="1"/>
          <p:nvPr/>
        </p:nvSpPr>
        <p:spPr>
          <a:xfrm>
            <a:off x="7715249" y="4371976"/>
            <a:ext cx="828675" cy="400110"/>
          </a:xfrm>
          <a:prstGeom prst="rect">
            <a:avLst/>
          </a:prstGeom>
          <a:noFill/>
        </p:spPr>
        <p:txBody>
          <a:bodyPr wrap="square" rtlCol="1">
            <a:spAutoFit/>
          </a:bodyPr>
          <a:lstStyle/>
          <a:p>
            <a:pPr algn="r"/>
            <a:r>
              <a:rPr lang="en-US" sz="2000" dirty="0" smtClean="0">
                <a:solidFill>
                  <a:srgbClr val="00B050"/>
                </a:solidFill>
                <a:latin typeface="Microsoft Sans Serif" pitchFamily="34" charset="0"/>
                <a:ea typeface="Calibri" pitchFamily="34" charset="0"/>
                <a:cs typeface="PT Bold Heading" pitchFamily="2" charset="-78"/>
              </a:rPr>
              <a:t>:</a:t>
            </a:r>
            <a:r>
              <a:rPr lang="ar-SA" sz="2000" dirty="0" smtClean="0">
                <a:solidFill>
                  <a:srgbClr val="00B050"/>
                </a:solidFill>
                <a:latin typeface="Microsoft Sans Serif" pitchFamily="34" charset="0"/>
                <a:ea typeface="Calibri" pitchFamily="34" charset="0"/>
                <a:cs typeface="Microsoft Sans Serif" pitchFamily="34" charset="0"/>
              </a:rPr>
              <a:t>مثال</a:t>
            </a:r>
          </a:p>
        </p:txBody>
      </p:sp>
      <p:sp>
        <p:nvSpPr>
          <p:cNvPr id="13314" name="Rectangle 2"/>
          <p:cNvSpPr>
            <a:spLocks noChangeArrowheads="1"/>
          </p:cNvSpPr>
          <p:nvPr/>
        </p:nvSpPr>
        <p:spPr bwMode="auto">
          <a:xfrm>
            <a:off x="2400301" y="4604683"/>
            <a:ext cx="6357938"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لماذا تحب أو </a:t>
            </a:r>
            <a:r>
              <a:rPr lang="ar-SA" sz="2400" dirty="0" err="1" smtClean="0">
                <a:solidFill>
                  <a:schemeClr val="bg1">
                    <a:lumMod val="10000"/>
                  </a:schemeClr>
                </a:solidFill>
                <a:cs typeface="Akhbar MT" pitchFamily="2" charset="-78"/>
              </a:rPr>
              <a:t>لاتحب</a:t>
            </a:r>
            <a:r>
              <a:rPr lang="ar-SA" sz="2400" dirty="0" smtClean="0">
                <a:solidFill>
                  <a:schemeClr val="bg1">
                    <a:lumMod val="10000"/>
                  </a:schemeClr>
                </a:solidFill>
                <a:cs typeface="Akhbar MT" pitchFamily="2" charset="-78"/>
              </a:rPr>
              <a:t> العيش في مدينة </a:t>
            </a:r>
            <a:r>
              <a:rPr lang="ar-SA" sz="2400" dirty="0" err="1" smtClean="0">
                <a:solidFill>
                  <a:schemeClr val="bg1">
                    <a:lumMod val="10000"/>
                  </a:schemeClr>
                </a:solidFill>
                <a:cs typeface="Akhbar MT" pitchFamily="2" charset="-78"/>
              </a:rPr>
              <a:t>الخرطوم ؟</a:t>
            </a:r>
            <a:endParaRPr lang="en-US" sz="2400" dirty="0" smtClean="0">
              <a:solidFill>
                <a:schemeClr val="bg1">
                  <a:lumMod val="10000"/>
                </a:schemeClr>
              </a:solidFill>
              <a:cs typeface="Akhbar MT" pitchFamily="2"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أي من </a:t>
            </a:r>
            <a:r>
              <a:rPr lang="ar-SA" sz="2400" dirty="0" err="1" smtClean="0">
                <a:solidFill>
                  <a:schemeClr val="bg1">
                    <a:lumMod val="10000"/>
                  </a:schemeClr>
                </a:solidFill>
                <a:cs typeface="Akhbar MT" pitchFamily="2" charset="-78"/>
              </a:rPr>
              <a:t>الدولتين </a:t>
            </a:r>
            <a:r>
              <a:rPr lang="ar-SA" sz="2400" dirty="0" smtClean="0">
                <a:solidFill>
                  <a:schemeClr val="bg1">
                    <a:lumMod val="10000"/>
                  </a:schemeClr>
                </a:solidFill>
                <a:cs typeface="Akhbar MT" pitchFamily="2" charset="-78"/>
              </a:rPr>
              <a:t>( من وجهة </a:t>
            </a:r>
            <a:r>
              <a:rPr lang="ar-SA" sz="2400" dirty="0" err="1" smtClean="0">
                <a:solidFill>
                  <a:schemeClr val="bg1">
                    <a:lumMod val="10000"/>
                  </a:schemeClr>
                </a:solidFill>
                <a:cs typeface="Akhbar MT" pitchFamily="2" charset="-78"/>
              </a:rPr>
              <a:t>نظرك </a:t>
            </a:r>
            <a:r>
              <a:rPr lang="ar-SA" sz="2400" dirty="0" smtClean="0">
                <a:solidFill>
                  <a:schemeClr val="bg1">
                    <a:lumMod val="10000"/>
                  </a:schemeClr>
                </a:solidFill>
                <a:cs typeface="Akhbar MT" pitchFamily="2" charset="-78"/>
              </a:rPr>
              <a:t>) لديها اقتصاد </a:t>
            </a:r>
            <a:r>
              <a:rPr lang="ar-SA" sz="2400" dirty="0" err="1" smtClean="0">
                <a:solidFill>
                  <a:schemeClr val="bg1">
                    <a:lumMod val="10000"/>
                  </a:schemeClr>
                </a:solidFill>
                <a:cs typeface="Akhbar MT" pitchFamily="2" charset="-78"/>
              </a:rPr>
              <a:t>أقوى </a:t>
            </a:r>
            <a:r>
              <a:rPr lang="ar-SA" sz="2400" dirty="0" smtClean="0">
                <a:solidFill>
                  <a:schemeClr val="bg1">
                    <a:lumMod val="10000"/>
                  </a:schemeClr>
                </a:solidFill>
                <a:cs typeface="Akhbar MT" pitchFamily="2" charset="-78"/>
              </a:rPr>
              <a:t>، بريطانيا أم الولايات </a:t>
            </a:r>
            <a:r>
              <a:rPr lang="ar-SA" sz="2400" dirty="0" err="1" smtClean="0">
                <a:solidFill>
                  <a:schemeClr val="bg1">
                    <a:lumMod val="10000"/>
                  </a:schemeClr>
                </a:solidFill>
                <a:cs typeface="Akhbar MT" pitchFamily="2" charset="-78"/>
              </a:rPr>
              <a:t>المتحدة ؟</a:t>
            </a:r>
            <a:endParaRPr lang="en-US" sz="2400" dirty="0" smtClean="0">
              <a:solidFill>
                <a:schemeClr val="bg1">
                  <a:lumMod val="10000"/>
                </a:schemeClr>
              </a:solidFill>
              <a:cs typeface="Akhbar MT" pitchFamily="2" charset="-78"/>
            </a:endParaRPr>
          </a:p>
          <a:p>
            <a:pPr marL="0" marR="0" lvl="0" indent="0" algn="just" defTabSz="914400" rtl="1" eaLnBrk="0" fontAlgn="base" latinLnBrk="0" hangingPunct="0">
              <a:lnSpc>
                <a:spcPct val="100000"/>
              </a:lnSpc>
              <a:spcBef>
                <a:spcPct val="0"/>
              </a:spcBef>
              <a:spcAft>
                <a:spcPct val="0"/>
              </a:spcAft>
              <a:buClrTx/>
              <a:buSzTx/>
              <a:buFontTx/>
              <a:buChar char="•"/>
              <a:tabLst/>
            </a:pPr>
            <a:r>
              <a:rPr lang="ar-SA" sz="2400" dirty="0" smtClean="0">
                <a:solidFill>
                  <a:schemeClr val="bg1">
                    <a:lumMod val="10000"/>
                  </a:schemeClr>
                </a:solidFill>
                <a:cs typeface="Akhbar MT" pitchFamily="2" charset="-78"/>
              </a:rPr>
              <a:t>ما أعظم الإنجازات الاقتصادية في التسعينات من وجهة </a:t>
            </a:r>
            <a:r>
              <a:rPr lang="ar-SA" sz="2400" dirty="0" err="1" smtClean="0">
                <a:solidFill>
                  <a:schemeClr val="bg1">
                    <a:lumMod val="10000"/>
                  </a:schemeClr>
                </a:solidFill>
                <a:cs typeface="Akhbar MT" pitchFamily="2" charset="-78"/>
              </a:rPr>
              <a:t>نظرك </a:t>
            </a:r>
            <a:r>
              <a:rPr lang="ar-SA" sz="2400" dirty="0" smtClean="0">
                <a:solidFill>
                  <a:schemeClr val="bg1">
                    <a:lumMod val="10000"/>
                  </a:schemeClr>
                </a:solidFill>
                <a:cs typeface="Akhbar MT" pitchFamily="2" charset="-78"/>
              </a:rPr>
              <a:t>( </a:t>
            </a:r>
            <a:r>
              <a:rPr lang="ar-SA" sz="2400" dirty="0" err="1" smtClean="0">
                <a:solidFill>
                  <a:schemeClr val="bg1">
                    <a:lumMod val="10000"/>
                  </a:schemeClr>
                </a:solidFill>
                <a:cs typeface="Akhbar MT" pitchFamily="2" charset="-78"/>
              </a:rPr>
              <a:t>1990 </a:t>
            </a:r>
            <a:r>
              <a:rPr lang="ar-SA" sz="2400" dirty="0" smtClean="0">
                <a:solidFill>
                  <a:schemeClr val="bg1">
                    <a:lumMod val="10000"/>
                  </a:schemeClr>
                </a:solidFill>
                <a:cs typeface="Akhbar MT" pitchFamily="2" charset="-78"/>
              </a:rPr>
              <a:t>– حتى </a:t>
            </a:r>
            <a:r>
              <a:rPr lang="ar-SA" sz="2400" dirty="0" err="1" smtClean="0">
                <a:solidFill>
                  <a:schemeClr val="bg1">
                    <a:lumMod val="10000"/>
                  </a:schemeClr>
                </a:solidFill>
                <a:cs typeface="Akhbar MT" pitchFamily="2" charset="-78"/>
              </a:rPr>
              <a:t>الآن ) ؟</a:t>
            </a:r>
            <a:r>
              <a:rPr lang="ar-SA" sz="2400" dirty="0" smtClean="0">
                <a:solidFill>
                  <a:schemeClr val="bg1">
                    <a:lumMod val="10000"/>
                  </a:schemeClr>
                </a:solidFill>
                <a:cs typeface="Akhbar MT" pitchFamily="2" charset="-78"/>
              </a:rPr>
              <a:t> </a:t>
            </a:r>
          </a:p>
        </p:txBody>
      </p:sp>
      <p:sp>
        <p:nvSpPr>
          <p:cNvPr id="8" name="مربع نص 7"/>
          <p:cNvSpPr txBox="1"/>
          <p:nvPr/>
        </p:nvSpPr>
        <p:spPr>
          <a:xfrm>
            <a:off x="4243387" y="500062"/>
            <a:ext cx="4371975" cy="369332"/>
          </a:xfrm>
          <a:prstGeom prst="rect">
            <a:avLst/>
          </a:prstGeom>
          <a:noFill/>
        </p:spPr>
        <p:txBody>
          <a:bodyPr wrap="square" rtlCol="1">
            <a:spAutoFit/>
          </a:bodyPr>
          <a:lstStyle/>
          <a:p>
            <a:pPr lvl="0" algn="r" rtl="1"/>
            <a:r>
              <a:rPr lang="ar-SA" dirty="0" smtClean="0">
                <a:solidFill>
                  <a:srgbClr val="00B050"/>
                </a:solidFill>
                <a:latin typeface="Microsoft Sans Serif" pitchFamily="34" charset="0"/>
                <a:ea typeface="Calibri" pitchFamily="34" charset="0"/>
                <a:cs typeface="Microsoft Sans Serif" pitchFamily="34" charset="0"/>
              </a:rPr>
              <a:t>2– الأسئلة </a:t>
            </a:r>
            <a:r>
              <a:rPr lang="ar-SA" dirty="0" err="1" smtClean="0">
                <a:solidFill>
                  <a:srgbClr val="00B050"/>
                </a:solidFill>
                <a:latin typeface="Microsoft Sans Serif" pitchFamily="34" charset="0"/>
                <a:ea typeface="Calibri" pitchFamily="34" charset="0"/>
                <a:cs typeface="Microsoft Sans Serif" pitchFamily="34" charset="0"/>
              </a:rPr>
              <a:t>التقييمية</a:t>
            </a:r>
            <a:r>
              <a:rPr lang="ar-SA" dirty="0" smtClean="0">
                <a:solidFill>
                  <a:srgbClr val="00B050"/>
                </a:solidFill>
                <a:latin typeface="Microsoft Sans Serif" pitchFamily="34" charset="0"/>
                <a:ea typeface="Calibri" pitchFamily="34" charset="0"/>
                <a:cs typeface="Microsoft Sans Serif" pitchFamily="34" charset="0"/>
              </a:rPr>
              <a:t> </a:t>
            </a:r>
            <a:r>
              <a:rPr lang="ar-SA" dirty="0" err="1" smtClean="0">
                <a:solidFill>
                  <a:srgbClr val="00B050"/>
                </a:solidFill>
                <a:latin typeface="Microsoft Sans Serif" pitchFamily="34" charset="0"/>
                <a:ea typeface="Calibri" pitchFamily="34" charset="0"/>
                <a:cs typeface="Microsoft Sans Serif" pitchFamily="34" charset="0"/>
              </a:rPr>
              <a:t>(</a:t>
            </a:r>
            <a:r>
              <a:rPr lang="en-US" dirty="0" smtClean="0">
                <a:solidFill>
                  <a:srgbClr val="00B050"/>
                </a:solidFill>
                <a:latin typeface="Microsoft Sans Serif" pitchFamily="34" charset="0"/>
                <a:ea typeface="Calibri" pitchFamily="34" charset="0"/>
                <a:cs typeface="Microsoft Sans Serif" pitchFamily="34" charset="0"/>
              </a:rPr>
              <a:t>Evaluative</a:t>
            </a:r>
            <a:r>
              <a:rPr lang="ar-SA" dirty="0" smtClean="0">
                <a:solidFill>
                  <a:srgbClr val="00B050"/>
                </a:solidFill>
                <a:latin typeface="Microsoft Sans Serif" pitchFamily="34" charset="0"/>
                <a:ea typeface="Calibri" pitchFamily="34" charset="0"/>
                <a:cs typeface="Microsoft Sans Serif" pitchFamily="34" charset="0"/>
              </a:rPr>
              <a:t> </a:t>
            </a:r>
            <a:r>
              <a:rPr lang="ar-SA" dirty="0" err="1" smtClean="0">
                <a:solidFill>
                  <a:srgbClr val="00B050"/>
                </a:solidFill>
                <a:latin typeface="Microsoft Sans Serif" pitchFamily="34" charset="0"/>
                <a:ea typeface="Calibri" pitchFamily="34" charset="0"/>
                <a:cs typeface="Microsoft Sans Serif" pitchFamily="34" charset="0"/>
              </a:rPr>
              <a:t>)</a:t>
            </a:r>
            <a:endParaRPr lang="ar-SA" dirty="0" smtClean="0">
              <a:solidFill>
                <a:srgbClr val="00B050"/>
              </a:solidFill>
              <a:latin typeface="Microsoft Sans Serif" pitchFamily="34" charset="0"/>
              <a:ea typeface="Calibri" pitchFamily="34" charset="0"/>
              <a:cs typeface="Microsoft Sans Serif" pitchFamily="34" charset="0"/>
            </a:endParaRPr>
          </a:p>
        </p:txBody>
      </p:sp>
      <p:sp>
        <p:nvSpPr>
          <p:cNvPr id="9" name="وسيلة شرح بيضاوية 8"/>
          <p:cNvSpPr/>
          <p:nvPr/>
        </p:nvSpPr>
        <p:spPr bwMode="auto">
          <a:xfrm>
            <a:off x="5646057" y="348343"/>
            <a:ext cx="3283631" cy="667657"/>
          </a:xfrm>
          <a:prstGeom prst="wedgeEllipseCallout">
            <a:avLst/>
          </a:prstGeom>
          <a:noFill/>
          <a:ln w="28575" cap="flat" cmpd="sng" algn="ctr">
            <a:solidFill>
              <a:schemeClr val="accent2">
                <a:lumMod val="60000"/>
                <a:lumOff val="40000"/>
              </a:schemeClr>
            </a:solidFill>
            <a:prstDash val="sysDash"/>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وسيلة شرح مستطيلة مستديرة الزوايا 9"/>
          <p:cNvSpPr/>
          <p:nvPr/>
        </p:nvSpPr>
        <p:spPr bwMode="auto">
          <a:xfrm rot="10800000">
            <a:off x="1915886" y="1528762"/>
            <a:ext cx="7118931" cy="2700338"/>
          </a:xfrm>
          <a:prstGeom prst="wedgeRoundRectCallout">
            <a:avLst/>
          </a:prstGeom>
          <a:noFill/>
          <a:ln w="28575" cap="flat" cmpd="sng" algn="ctr">
            <a:solidFill>
              <a:schemeClr val="accent2">
                <a:lumMod val="60000"/>
                <a:lumOff val="40000"/>
              </a:schemeClr>
            </a:solidFill>
            <a:prstDash val="sysDash"/>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313">
                                            <p:txEl>
                                              <p:pRg st="1" end="1"/>
                                            </p:txEl>
                                          </p:spTgt>
                                        </p:tgtEl>
                                        <p:attrNameLst>
                                          <p:attrName>style.visibility</p:attrName>
                                        </p:attrNameLst>
                                      </p:cBhvr>
                                      <p:to>
                                        <p:strVal val="visible"/>
                                      </p:to>
                                    </p:set>
                                    <p:animEffect transition="in" filter="wipe(down)">
                                      <p:cBhvr>
                                        <p:cTn id="7" dur="500"/>
                                        <p:tgtEl>
                                          <p:spTgt spid="1331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ipe(down)">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3314">
                                            <p:txEl>
                                              <p:pRg st="0" end="0"/>
                                            </p:txEl>
                                          </p:spTgt>
                                        </p:tgtEl>
                                        <p:attrNameLst>
                                          <p:attrName>style.visibility</p:attrName>
                                        </p:attrNameLst>
                                      </p:cBhvr>
                                      <p:to>
                                        <p:strVal val="visible"/>
                                      </p:to>
                                    </p:set>
                                    <p:animEffect transition="in" filter="wipe(down)">
                                      <p:cBhvr>
                                        <p:cTn id="17" dur="500"/>
                                        <p:tgtEl>
                                          <p:spTgt spid="13314">
                                            <p:txEl>
                                              <p:pRg st="0" end="0"/>
                                            </p:txEl>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13314">
                                            <p:txEl>
                                              <p:pRg st="1" end="1"/>
                                            </p:txEl>
                                          </p:spTgt>
                                        </p:tgtEl>
                                        <p:attrNameLst>
                                          <p:attrName>style.visibility</p:attrName>
                                        </p:attrNameLst>
                                      </p:cBhvr>
                                      <p:to>
                                        <p:strVal val="visible"/>
                                      </p:to>
                                    </p:set>
                                    <p:animEffect transition="in" filter="wipe(down)">
                                      <p:cBhvr>
                                        <p:cTn id="20" dur="500"/>
                                        <p:tgtEl>
                                          <p:spTgt spid="13314">
                                            <p:txEl>
                                              <p:pRg st="1" end="1"/>
                                            </p:tx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13314">
                                            <p:txEl>
                                              <p:pRg st="2" end="2"/>
                                            </p:txEl>
                                          </p:spTgt>
                                        </p:tgtEl>
                                        <p:attrNameLst>
                                          <p:attrName>style.visibility</p:attrName>
                                        </p:attrNameLst>
                                      </p:cBhvr>
                                      <p:to>
                                        <p:strVal val="visible"/>
                                      </p:to>
                                    </p:set>
                                    <p:animEffect transition="in" filter="wipe(down)">
                                      <p:cBhvr>
                                        <p:cTn id="23" dur="500"/>
                                        <p:tgtEl>
                                          <p:spTgt spid="133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3" grpId="0" build="allAtOnce"/>
      <p:bldP spid="7" grpId="0" build="allAtOnce"/>
      <p:bldP spid="13314"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6"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5" name="وسيلة شرح على شكل سحابة 4"/>
          <p:cNvSpPr/>
          <p:nvPr/>
        </p:nvSpPr>
        <p:spPr bwMode="auto">
          <a:xfrm>
            <a:off x="5776686" y="333829"/>
            <a:ext cx="3120569" cy="1059541"/>
          </a:xfrm>
          <a:prstGeom prst="cloudCallout">
            <a:avLst/>
          </a:prstGeom>
          <a:solidFill>
            <a:schemeClr val="bg1"/>
          </a:solidFill>
          <a:ln>
            <a:solidFill>
              <a:schemeClr val="bg1">
                <a:lumMod val="50000"/>
              </a:schemeClr>
            </a:solid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bg1">
                    <a:lumMod val="50000"/>
                  </a:schemeClr>
                </a:solidFill>
                <a:effectLst/>
                <a:latin typeface="Arial" pitchFamily="34" charset="0"/>
                <a:cs typeface="Akhbar MT" pitchFamily="2" charset="-78"/>
              </a:rPr>
              <a:t>طريقة</a:t>
            </a:r>
            <a:r>
              <a:rPr kumimoji="0" lang="ar-SA" sz="2400" b="1" i="0" u="none" strike="noStrike" cap="none" normalizeH="0" dirty="0" smtClean="0">
                <a:ln>
                  <a:noFill/>
                </a:ln>
                <a:solidFill>
                  <a:schemeClr val="bg1">
                    <a:lumMod val="50000"/>
                  </a:schemeClr>
                </a:solidFill>
                <a:effectLst/>
                <a:latin typeface="Arial" pitchFamily="34" charset="0"/>
                <a:cs typeface="Akhbar MT" pitchFamily="2" charset="-78"/>
              </a:rPr>
              <a:t> المناقشة</a:t>
            </a:r>
            <a:endParaRPr kumimoji="0" lang="ar-SA" sz="2400" b="1" i="0" u="none" strike="noStrike" cap="none" normalizeH="0" baseline="0" dirty="0" smtClean="0">
              <a:ln>
                <a:noFill/>
              </a:ln>
              <a:solidFill>
                <a:schemeClr val="bg1">
                  <a:lumMod val="50000"/>
                </a:schemeClr>
              </a:solidFill>
              <a:effectLst/>
              <a:latin typeface="Arial" pitchFamily="34" charset="0"/>
              <a:cs typeface="Akhbar MT" pitchFamily="2" charset="-78"/>
            </a:endParaRPr>
          </a:p>
        </p:txBody>
      </p:sp>
      <p:cxnSp>
        <p:nvCxnSpPr>
          <p:cNvPr id="7" name="رابط مستقيم 6"/>
          <p:cNvCxnSpPr/>
          <p:nvPr/>
        </p:nvCxnSpPr>
        <p:spPr bwMode="auto">
          <a:xfrm>
            <a:off x="6894285" y="1584326"/>
            <a:ext cx="14514" cy="377371"/>
          </a:xfrm>
          <a:prstGeom prst="line">
            <a:avLst/>
          </a:prstGeom>
          <a:ln>
            <a:solidFill>
              <a:schemeClr val="bg1">
                <a:lumMod val="50000"/>
              </a:schemeClr>
            </a:solidFill>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0" name="رابط كسهم مستقيم 9"/>
          <p:cNvCxnSpPr/>
          <p:nvPr/>
        </p:nvCxnSpPr>
        <p:spPr bwMode="auto">
          <a:xfrm flipH="1">
            <a:off x="6545262" y="1975984"/>
            <a:ext cx="391886" cy="0"/>
          </a:xfrm>
          <a:prstGeom prst="straightConnector1">
            <a:avLst/>
          </a:prstGeom>
          <a:ln>
            <a:solidFill>
              <a:schemeClr val="bg1">
                <a:lumMod val="50000"/>
              </a:schemeClr>
            </a:solidFill>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11" name="رابط كسهم مستقيم 10"/>
          <p:cNvCxnSpPr/>
          <p:nvPr/>
        </p:nvCxnSpPr>
        <p:spPr bwMode="auto">
          <a:xfrm flipH="1">
            <a:off x="6526211" y="2671308"/>
            <a:ext cx="391886" cy="0"/>
          </a:xfrm>
          <a:prstGeom prst="straightConnector1">
            <a:avLst/>
          </a:prstGeom>
          <a:ln>
            <a:solidFill>
              <a:schemeClr val="bg1">
                <a:lumMod val="50000"/>
              </a:schemeClr>
            </a:solidFill>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12" name="رابط كسهم مستقيم 11"/>
          <p:cNvCxnSpPr/>
          <p:nvPr/>
        </p:nvCxnSpPr>
        <p:spPr bwMode="auto">
          <a:xfrm flipH="1">
            <a:off x="6550026" y="3280909"/>
            <a:ext cx="391886" cy="0"/>
          </a:xfrm>
          <a:prstGeom prst="straightConnector1">
            <a:avLst/>
          </a:prstGeom>
          <a:ln>
            <a:solidFill>
              <a:schemeClr val="bg1">
                <a:lumMod val="50000"/>
              </a:schemeClr>
            </a:solidFill>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13" name="رابط كسهم مستقيم 12"/>
          <p:cNvCxnSpPr/>
          <p:nvPr/>
        </p:nvCxnSpPr>
        <p:spPr bwMode="auto">
          <a:xfrm flipH="1">
            <a:off x="6588124" y="4490583"/>
            <a:ext cx="391886" cy="0"/>
          </a:xfrm>
          <a:prstGeom prst="straightConnector1">
            <a:avLst/>
          </a:prstGeom>
          <a:ln>
            <a:solidFill>
              <a:schemeClr val="bg1">
                <a:lumMod val="50000"/>
              </a:schemeClr>
            </a:solidFill>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14" name="رابط كسهم مستقيم 13"/>
          <p:cNvCxnSpPr/>
          <p:nvPr/>
        </p:nvCxnSpPr>
        <p:spPr bwMode="auto">
          <a:xfrm flipH="1">
            <a:off x="6511926" y="3900034"/>
            <a:ext cx="391886" cy="0"/>
          </a:xfrm>
          <a:prstGeom prst="straightConnector1">
            <a:avLst/>
          </a:prstGeom>
          <a:ln>
            <a:solidFill>
              <a:schemeClr val="bg1">
                <a:lumMod val="50000"/>
              </a:schemeClr>
            </a:solidFill>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15" name="رابط كسهم مستقيم 14"/>
          <p:cNvCxnSpPr/>
          <p:nvPr/>
        </p:nvCxnSpPr>
        <p:spPr bwMode="auto">
          <a:xfrm flipH="1">
            <a:off x="6578599" y="5066844"/>
            <a:ext cx="391886" cy="0"/>
          </a:xfrm>
          <a:prstGeom prst="straightConnector1">
            <a:avLst/>
          </a:prstGeom>
          <a:ln>
            <a:solidFill>
              <a:schemeClr val="bg1">
                <a:lumMod val="50000"/>
              </a:schemeClr>
            </a:solidFill>
            <a:headEnd type="none" w="med" len="med"/>
            <a:tailEnd type="arrow"/>
          </a:ln>
        </p:spPr>
        <p:style>
          <a:lnRef idx="3">
            <a:schemeClr val="accent2"/>
          </a:lnRef>
          <a:fillRef idx="0">
            <a:schemeClr val="accent2"/>
          </a:fillRef>
          <a:effectRef idx="2">
            <a:schemeClr val="accent2"/>
          </a:effectRef>
          <a:fontRef idx="minor">
            <a:schemeClr val="tx1"/>
          </a:fontRef>
        </p:style>
      </p:cxnSp>
      <p:sp>
        <p:nvSpPr>
          <p:cNvPr id="16" name="مربع نص 15"/>
          <p:cNvSpPr txBox="1"/>
          <p:nvPr/>
        </p:nvSpPr>
        <p:spPr>
          <a:xfrm>
            <a:off x="4886327" y="3028950"/>
            <a:ext cx="1600199" cy="461665"/>
          </a:xfrm>
          <a:prstGeom prst="rect">
            <a:avLst/>
          </a:prstGeom>
          <a:noFill/>
        </p:spPr>
        <p:txBody>
          <a:bodyPr wrap="square" rtlCol="1">
            <a:spAutoFit/>
          </a:bodyPr>
          <a:lstStyle/>
          <a:p>
            <a:pPr algn="ctr"/>
            <a:r>
              <a:rPr lang="ar-SA" sz="2400" dirty="0" smtClean="0">
                <a:cs typeface="Akhbar MT" pitchFamily="2" charset="-78"/>
              </a:rPr>
              <a:t>أنواع المناقشة</a:t>
            </a:r>
          </a:p>
        </p:txBody>
      </p:sp>
      <p:cxnSp>
        <p:nvCxnSpPr>
          <p:cNvPr id="17" name="رابط مستقيم 16"/>
          <p:cNvCxnSpPr/>
          <p:nvPr/>
        </p:nvCxnSpPr>
        <p:spPr bwMode="auto">
          <a:xfrm>
            <a:off x="6946672" y="4094163"/>
            <a:ext cx="14514" cy="377371"/>
          </a:xfrm>
          <a:prstGeom prst="line">
            <a:avLst/>
          </a:prstGeom>
          <a:ln>
            <a:solidFill>
              <a:schemeClr val="bg1">
                <a:lumMod val="50000"/>
              </a:schemeClr>
            </a:solidFill>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8" name="رابط مستقيم 17"/>
          <p:cNvCxnSpPr/>
          <p:nvPr/>
        </p:nvCxnSpPr>
        <p:spPr bwMode="auto">
          <a:xfrm>
            <a:off x="6913336" y="3546477"/>
            <a:ext cx="14514" cy="377371"/>
          </a:xfrm>
          <a:prstGeom prst="line">
            <a:avLst/>
          </a:prstGeom>
          <a:ln>
            <a:solidFill>
              <a:schemeClr val="bg1">
                <a:lumMod val="50000"/>
              </a:schemeClr>
            </a:solidFill>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9" name="رابط مستقيم 18"/>
          <p:cNvCxnSpPr/>
          <p:nvPr/>
        </p:nvCxnSpPr>
        <p:spPr bwMode="auto">
          <a:xfrm>
            <a:off x="6922859" y="2913063"/>
            <a:ext cx="14514" cy="377371"/>
          </a:xfrm>
          <a:prstGeom prst="line">
            <a:avLst/>
          </a:prstGeom>
          <a:ln>
            <a:solidFill>
              <a:schemeClr val="bg1">
                <a:lumMod val="50000"/>
              </a:schemeClr>
            </a:solidFill>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20" name="رابط مستقيم 19"/>
          <p:cNvCxnSpPr/>
          <p:nvPr/>
        </p:nvCxnSpPr>
        <p:spPr bwMode="auto">
          <a:xfrm>
            <a:off x="6932382" y="2308225"/>
            <a:ext cx="14514" cy="377371"/>
          </a:xfrm>
          <a:prstGeom prst="line">
            <a:avLst/>
          </a:prstGeom>
          <a:ln>
            <a:solidFill>
              <a:schemeClr val="bg1">
                <a:lumMod val="50000"/>
              </a:schemeClr>
            </a:solidFill>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21" name="مربع نص 20"/>
          <p:cNvSpPr txBox="1"/>
          <p:nvPr/>
        </p:nvSpPr>
        <p:spPr>
          <a:xfrm>
            <a:off x="4514851" y="3643313"/>
            <a:ext cx="1985963" cy="461665"/>
          </a:xfrm>
          <a:prstGeom prst="rect">
            <a:avLst/>
          </a:prstGeom>
          <a:noFill/>
        </p:spPr>
        <p:txBody>
          <a:bodyPr wrap="square" rtlCol="1">
            <a:spAutoFit/>
          </a:bodyPr>
          <a:lstStyle/>
          <a:p>
            <a:pPr algn="ctr"/>
            <a:r>
              <a:rPr lang="ar-SA" sz="2400" dirty="0" smtClean="0">
                <a:cs typeface="Akhbar MT" pitchFamily="2" charset="-78"/>
              </a:rPr>
              <a:t>مزايا طريقة المناقشة</a:t>
            </a:r>
          </a:p>
        </p:txBody>
      </p:sp>
      <p:sp>
        <p:nvSpPr>
          <p:cNvPr id="22" name="مربع نص 21"/>
          <p:cNvSpPr txBox="1"/>
          <p:nvPr/>
        </p:nvSpPr>
        <p:spPr>
          <a:xfrm>
            <a:off x="4529139" y="4229100"/>
            <a:ext cx="2000250" cy="461665"/>
          </a:xfrm>
          <a:prstGeom prst="rect">
            <a:avLst/>
          </a:prstGeom>
          <a:noFill/>
        </p:spPr>
        <p:txBody>
          <a:bodyPr wrap="square" rtlCol="1">
            <a:spAutoFit/>
          </a:bodyPr>
          <a:lstStyle/>
          <a:p>
            <a:pPr algn="ctr"/>
            <a:r>
              <a:rPr lang="ar-SA" sz="2400" dirty="0" smtClean="0">
                <a:cs typeface="Akhbar MT" pitchFamily="2" charset="-78"/>
              </a:rPr>
              <a:t>كيفية</a:t>
            </a:r>
            <a:r>
              <a:rPr lang="ar-SA" dirty="0" smtClean="0"/>
              <a:t> </a:t>
            </a:r>
            <a:r>
              <a:rPr lang="ar-SA" sz="2400" dirty="0" smtClean="0">
                <a:cs typeface="Akhbar MT" pitchFamily="2" charset="-78"/>
              </a:rPr>
              <a:t>إعداد</a:t>
            </a:r>
            <a:r>
              <a:rPr lang="ar-SA" dirty="0" smtClean="0"/>
              <a:t> </a:t>
            </a:r>
            <a:r>
              <a:rPr lang="ar-SA" sz="2400" dirty="0" smtClean="0">
                <a:cs typeface="Akhbar MT" pitchFamily="2" charset="-78"/>
              </a:rPr>
              <a:t>المناقشة</a:t>
            </a:r>
          </a:p>
        </p:txBody>
      </p:sp>
      <p:sp>
        <p:nvSpPr>
          <p:cNvPr id="23" name="مربع نص 22"/>
          <p:cNvSpPr txBox="1"/>
          <p:nvPr/>
        </p:nvSpPr>
        <p:spPr>
          <a:xfrm>
            <a:off x="2243139" y="4843462"/>
            <a:ext cx="4514851" cy="461665"/>
          </a:xfrm>
          <a:prstGeom prst="rect">
            <a:avLst/>
          </a:prstGeom>
          <a:noFill/>
        </p:spPr>
        <p:txBody>
          <a:bodyPr wrap="square" rtlCol="1">
            <a:spAutoFit/>
          </a:bodyPr>
          <a:lstStyle/>
          <a:p>
            <a:pPr algn="ctr"/>
            <a:r>
              <a:rPr lang="ar-SA" sz="2400" dirty="0" smtClean="0">
                <a:cs typeface="Akhbar MT" pitchFamily="2" charset="-78"/>
              </a:rPr>
              <a:t>شروط يجب مراعاتها أثناء التدريس بطريقة المناقشة</a:t>
            </a:r>
          </a:p>
        </p:txBody>
      </p:sp>
      <p:sp>
        <p:nvSpPr>
          <p:cNvPr id="24" name="مربع نص 23"/>
          <p:cNvSpPr txBox="1"/>
          <p:nvPr/>
        </p:nvSpPr>
        <p:spPr>
          <a:xfrm>
            <a:off x="2328862" y="5414963"/>
            <a:ext cx="4314825" cy="461665"/>
          </a:xfrm>
          <a:prstGeom prst="rect">
            <a:avLst/>
          </a:prstGeom>
          <a:noFill/>
        </p:spPr>
        <p:txBody>
          <a:bodyPr wrap="square" rtlCol="1">
            <a:spAutoFit/>
          </a:bodyPr>
          <a:lstStyle/>
          <a:p>
            <a:pPr algn="ctr"/>
            <a:r>
              <a:rPr lang="ar-SA" sz="2400" dirty="0" smtClean="0">
                <a:cs typeface="Akhbar MT" pitchFamily="2" charset="-78"/>
              </a:rPr>
              <a:t>استخدام المناقشة في تدريس الدراسات</a:t>
            </a:r>
            <a:r>
              <a:rPr lang="ar-SA" dirty="0" smtClean="0"/>
              <a:t> </a:t>
            </a:r>
            <a:r>
              <a:rPr lang="ar-SA" sz="2400" dirty="0" smtClean="0">
                <a:cs typeface="Akhbar MT" pitchFamily="2" charset="-78"/>
              </a:rPr>
              <a:t>الاجتماعية</a:t>
            </a:r>
          </a:p>
        </p:txBody>
      </p:sp>
      <p:sp>
        <p:nvSpPr>
          <p:cNvPr id="25" name="مربع نص 24"/>
          <p:cNvSpPr txBox="1"/>
          <p:nvPr/>
        </p:nvSpPr>
        <p:spPr>
          <a:xfrm>
            <a:off x="4171950" y="1871663"/>
            <a:ext cx="2300287" cy="461665"/>
          </a:xfrm>
          <a:prstGeom prst="rect">
            <a:avLst/>
          </a:prstGeom>
          <a:noFill/>
        </p:spPr>
        <p:txBody>
          <a:bodyPr wrap="square" rtlCol="1">
            <a:spAutoFit/>
          </a:bodyPr>
          <a:lstStyle/>
          <a:p>
            <a:pPr algn="ctr"/>
            <a:r>
              <a:rPr lang="ar-SA" sz="2400" dirty="0" smtClean="0">
                <a:cs typeface="Akhbar MT" pitchFamily="2" charset="-78"/>
              </a:rPr>
              <a:t>تعريف</a:t>
            </a:r>
            <a:r>
              <a:rPr lang="ar-SA" dirty="0" smtClean="0"/>
              <a:t> </a:t>
            </a:r>
            <a:r>
              <a:rPr lang="ar-SA" sz="2400" dirty="0" smtClean="0">
                <a:cs typeface="Akhbar MT" pitchFamily="2" charset="-78"/>
              </a:rPr>
              <a:t>طريقة</a:t>
            </a:r>
            <a:r>
              <a:rPr lang="ar-SA" dirty="0" smtClean="0"/>
              <a:t> </a:t>
            </a:r>
            <a:r>
              <a:rPr lang="ar-SA" sz="2400" dirty="0" smtClean="0">
                <a:cs typeface="Akhbar MT" pitchFamily="2" charset="-78"/>
              </a:rPr>
              <a:t>المناقشة</a:t>
            </a:r>
          </a:p>
        </p:txBody>
      </p:sp>
      <p:sp>
        <p:nvSpPr>
          <p:cNvPr id="26" name="مربع نص 25"/>
          <p:cNvSpPr txBox="1"/>
          <p:nvPr/>
        </p:nvSpPr>
        <p:spPr>
          <a:xfrm>
            <a:off x="4114799" y="2428875"/>
            <a:ext cx="2357437" cy="461665"/>
          </a:xfrm>
          <a:prstGeom prst="rect">
            <a:avLst/>
          </a:prstGeom>
          <a:noFill/>
        </p:spPr>
        <p:txBody>
          <a:bodyPr wrap="square" rtlCol="1">
            <a:spAutoFit/>
          </a:bodyPr>
          <a:lstStyle/>
          <a:p>
            <a:pPr algn="ctr"/>
            <a:r>
              <a:rPr lang="ar-SA" sz="2400" dirty="0" smtClean="0">
                <a:cs typeface="Akhbar MT" pitchFamily="2" charset="-78"/>
              </a:rPr>
              <a:t>الفرق</a:t>
            </a:r>
            <a:r>
              <a:rPr lang="ar-SA" dirty="0" smtClean="0"/>
              <a:t> </a:t>
            </a:r>
            <a:r>
              <a:rPr lang="ar-SA" sz="2400" dirty="0" smtClean="0">
                <a:cs typeface="Akhbar MT" pitchFamily="2" charset="-78"/>
              </a:rPr>
              <a:t>بين</a:t>
            </a:r>
            <a:r>
              <a:rPr lang="ar-SA" dirty="0" smtClean="0"/>
              <a:t> </a:t>
            </a:r>
            <a:r>
              <a:rPr lang="ar-SA" sz="2400" dirty="0" smtClean="0">
                <a:cs typeface="Akhbar MT" pitchFamily="2" charset="-78"/>
              </a:rPr>
              <a:t>الحوار</a:t>
            </a:r>
            <a:r>
              <a:rPr lang="ar-SA" dirty="0" smtClean="0"/>
              <a:t> </a:t>
            </a:r>
            <a:r>
              <a:rPr lang="ar-SA" sz="2400" dirty="0" smtClean="0">
                <a:cs typeface="Akhbar MT" pitchFamily="2" charset="-78"/>
              </a:rPr>
              <a:t>والمناقشة</a:t>
            </a:r>
          </a:p>
        </p:txBody>
      </p:sp>
      <p:cxnSp>
        <p:nvCxnSpPr>
          <p:cNvPr id="27" name="رابط مستقيم 26"/>
          <p:cNvCxnSpPr/>
          <p:nvPr/>
        </p:nvCxnSpPr>
        <p:spPr bwMode="auto">
          <a:xfrm>
            <a:off x="6956197" y="5303839"/>
            <a:ext cx="14514" cy="377371"/>
          </a:xfrm>
          <a:prstGeom prst="line">
            <a:avLst/>
          </a:prstGeom>
          <a:ln>
            <a:solidFill>
              <a:schemeClr val="bg1">
                <a:lumMod val="50000"/>
              </a:schemeClr>
            </a:solidFill>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28" name="رابط مستقيم 27"/>
          <p:cNvCxnSpPr/>
          <p:nvPr/>
        </p:nvCxnSpPr>
        <p:spPr bwMode="auto">
          <a:xfrm>
            <a:off x="6951434" y="4713289"/>
            <a:ext cx="14514" cy="377371"/>
          </a:xfrm>
          <a:prstGeom prst="line">
            <a:avLst/>
          </a:prstGeom>
          <a:ln>
            <a:solidFill>
              <a:schemeClr val="bg1">
                <a:lumMod val="50000"/>
              </a:schemeClr>
            </a:solidFill>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29" name="رابط كسهم مستقيم 28"/>
          <p:cNvCxnSpPr/>
          <p:nvPr/>
        </p:nvCxnSpPr>
        <p:spPr bwMode="auto">
          <a:xfrm flipH="1">
            <a:off x="6583362" y="5657396"/>
            <a:ext cx="391886" cy="0"/>
          </a:xfrm>
          <a:prstGeom prst="straightConnector1">
            <a:avLst/>
          </a:prstGeom>
          <a:ln>
            <a:solidFill>
              <a:schemeClr val="bg1">
                <a:lumMod val="50000"/>
              </a:schemeClr>
            </a:solidFill>
            <a:headEnd type="none" w="med" len="med"/>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wipe(down)">
                                      <p:cBhvr>
                                        <p:cTn id="7" dur="500"/>
                                        <p:tgtEl>
                                          <p:spTgt spid="5">
                                            <p:bg/>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wipe(down)">
                                      <p:cBhvr>
                                        <p:cTn id="10" dur="500"/>
                                        <p:tgtEl>
                                          <p:spTgt spid="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down)">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25">
                                            <p:txEl>
                                              <p:pRg st="0" end="0"/>
                                            </p:txEl>
                                          </p:spTgt>
                                        </p:tgtEl>
                                        <p:attrNameLst>
                                          <p:attrName>style.visibility</p:attrName>
                                        </p:attrNameLst>
                                      </p:cBhvr>
                                      <p:to>
                                        <p:strVal val="visible"/>
                                      </p:to>
                                    </p:set>
                                    <p:animEffect transition="in" filter="wipe(down)">
                                      <p:cBhvr>
                                        <p:cTn id="25" dur="500"/>
                                        <p:tgtEl>
                                          <p:spTgt spid="25">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wipe(down)">
                                      <p:cBhvr>
                                        <p:cTn id="30" dur="500"/>
                                        <p:tgtEl>
                                          <p:spTgt spid="20"/>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6">
                                            <p:txEl>
                                              <p:pRg st="0" end="0"/>
                                            </p:txEl>
                                          </p:spTgt>
                                        </p:tgtEl>
                                        <p:attrNameLst>
                                          <p:attrName>style.visibility</p:attrName>
                                        </p:attrNameLst>
                                      </p:cBhvr>
                                      <p:to>
                                        <p:strVal val="visible"/>
                                      </p:to>
                                    </p:set>
                                    <p:animEffect transition="in" filter="wipe(down)">
                                      <p:cBhvr>
                                        <p:cTn id="40" dur="500"/>
                                        <p:tgtEl>
                                          <p:spTgt spid="26">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wipe(down)">
                                      <p:cBhvr>
                                        <p:cTn id="45" dur="500"/>
                                        <p:tgtEl>
                                          <p:spTgt spid="19"/>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wipe(down)">
                                      <p:cBhvr>
                                        <p:cTn id="50" dur="500"/>
                                        <p:tgtEl>
                                          <p:spTgt spid="12"/>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16">
                                            <p:txEl>
                                              <p:pRg st="0" end="0"/>
                                            </p:txEl>
                                          </p:spTgt>
                                        </p:tgtEl>
                                        <p:attrNameLst>
                                          <p:attrName>style.visibility</p:attrName>
                                        </p:attrNameLst>
                                      </p:cBhvr>
                                      <p:to>
                                        <p:strVal val="visible"/>
                                      </p:to>
                                    </p:set>
                                    <p:animEffect transition="in" filter="wipe(down)">
                                      <p:cBhvr>
                                        <p:cTn id="55" dur="500"/>
                                        <p:tgtEl>
                                          <p:spTgt spid="16">
                                            <p:txEl>
                                              <p:pRg st="0" end="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nodeType="clickEffect">
                                  <p:stCondLst>
                                    <p:cond delay="0"/>
                                  </p:stCondLst>
                                  <p:childTnLst>
                                    <p:set>
                                      <p:cBhvr>
                                        <p:cTn id="59" dur="1" fill="hold">
                                          <p:stCondLst>
                                            <p:cond delay="0"/>
                                          </p:stCondLst>
                                        </p:cTn>
                                        <p:tgtEl>
                                          <p:spTgt spid="18"/>
                                        </p:tgtEl>
                                        <p:attrNameLst>
                                          <p:attrName>style.visibility</p:attrName>
                                        </p:attrNameLst>
                                      </p:cBhvr>
                                      <p:to>
                                        <p:strVal val="visible"/>
                                      </p:to>
                                    </p:set>
                                    <p:animEffect transition="in" filter="wipe(down)">
                                      <p:cBhvr>
                                        <p:cTn id="60" dur="500"/>
                                        <p:tgtEl>
                                          <p:spTgt spid="18"/>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nodeType="click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wipe(down)">
                                      <p:cBhvr>
                                        <p:cTn id="65" dur="500"/>
                                        <p:tgtEl>
                                          <p:spTgt spid="14"/>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21">
                                            <p:txEl>
                                              <p:pRg st="0" end="0"/>
                                            </p:txEl>
                                          </p:spTgt>
                                        </p:tgtEl>
                                        <p:attrNameLst>
                                          <p:attrName>style.visibility</p:attrName>
                                        </p:attrNameLst>
                                      </p:cBhvr>
                                      <p:to>
                                        <p:strVal val="visible"/>
                                      </p:to>
                                    </p:set>
                                    <p:animEffect transition="in" filter="wipe(down)">
                                      <p:cBhvr>
                                        <p:cTn id="70" dur="500"/>
                                        <p:tgtEl>
                                          <p:spTgt spid="21">
                                            <p:txEl>
                                              <p:pRg st="0" end="0"/>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nodeType="clickEffect">
                                  <p:stCondLst>
                                    <p:cond delay="0"/>
                                  </p:stCondLst>
                                  <p:childTnLst>
                                    <p:set>
                                      <p:cBhvr>
                                        <p:cTn id="74" dur="1" fill="hold">
                                          <p:stCondLst>
                                            <p:cond delay="0"/>
                                          </p:stCondLst>
                                        </p:cTn>
                                        <p:tgtEl>
                                          <p:spTgt spid="17"/>
                                        </p:tgtEl>
                                        <p:attrNameLst>
                                          <p:attrName>style.visibility</p:attrName>
                                        </p:attrNameLst>
                                      </p:cBhvr>
                                      <p:to>
                                        <p:strVal val="visible"/>
                                      </p:to>
                                    </p:set>
                                    <p:animEffect transition="in" filter="wipe(down)">
                                      <p:cBhvr>
                                        <p:cTn id="75" dur="500"/>
                                        <p:tgtEl>
                                          <p:spTgt spid="17"/>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nodeType="clickEffect">
                                  <p:stCondLst>
                                    <p:cond delay="0"/>
                                  </p:stCondLst>
                                  <p:childTnLst>
                                    <p:set>
                                      <p:cBhvr>
                                        <p:cTn id="79" dur="1" fill="hold">
                                          <p:stCondLst>
                                            <p:cond delay="0"/>
                                          </p:stCondLst>
                                        </p:cTn>
                                        <p:tgtEl>
                                          <p:spTgt spid="13"/>
                                        </p:tgtEl>
                                        <p:attrNameLst>
                                          <p:attrName>style.visibility</p:attrName>
                                        </p:attrNameLst>
                                      </p:cBhvr>
                                      <p:to>
                                        <p:strVal val="visible"/>
                                      </p:to>
                                    </p:set>
                                    <p:animEffect transition="in" filter="wipe(down)">
                                      <p:cBhvr>
                                        <p:cTn id="80" dur="500"/>
                                        <p:tgtEl>
                                          <p:spTgt spid="13"/>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22">
                                            <p:txEl>
                                              <p:pRg st="0" end="0"/>
                                            </p:txEl>
                                          </p:spTgt>
                                        </p:tgtEl>
                                        <p:attrNameLst>
                                          <p:attrName>style.visibility</p:attrName>
                                        </p:attrNameLst>
                                      </p:cBhvr>
                                      <p:to>
                                        <p:strVal val="visible"/>
                                      </p:to>
                                    </p:set>
                                    <p:animEffect transition="in" filter="wipe(down)">
                                      <p:cBhvr>
                                        <p:cTn id="85" dur="500"/>
                                        <p:tgtEl>
                                          <p:spTgt spid="22">
                                            <p:txEl>
                                              <p:pRg st="0" end="0"/>
                                            </p:txEl>
                                          </p:spTgt>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nodeType="clickEffect">
                                  <p:stCondLst>
                                    <p:cond delay="0"/>
                                  </p:stCondLst>
                                  <p:childTnLst>
                                    <p:set>
                                      <p:cBhvr>
                                        <p:cTn id="89" dur="1" fill="hold">
                                          <p:stCondLst>
                                            <p:cond delay="0"/>
                                          </p:stCondLst>
                                        </p:cTn>
                                        <p:tgtEl>
                                          <p:spTgt spid="28"/>
                                        </p:tgtEl>
                                        <p:attrNameLst>
                                          <p:attrName>style.visibility</p:attrName>
                                        </p:attrNameLst>
                                      </p:cBhvr>
                                      <p:to>
                                        <p:strVal val="visible"/>
                                      </p:to>
                                    </p:set>
                                    <p:animEffect transition="in" filter="wipe(down)">
                                      <p:cBhvr>
                                        <p:cTn id="90" dur="500"/>
                                        <p:tgtEl>
                                          <p:spTgt spid="28"/>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nodeType="clickEffect">
                                  <p:stCondLst>
                                    <p:cond delay="0"/>
                                  </p:stCondLst>
                                  <p:childTnLst>
                                    <p:set>
                                      <p:cBhvr>
                                        <p:cTn id="94" dur="1" fill="hold">
                                          <p:stCondLst>
                                            <p:cond delay="0"/>
                                          </p:stCondLst>
                                        </p:cTn>
                                        <p:tgtEl>
                                          <p:spTgt spid="15"/>
                                        </p:tgtEl>
                                        <p:attrNameLst>
                                          <p:attrName>style.visibility</p:attrName>
                                        </p:attrNameLst>
                                      </p:cBhvr>
                                      <p:to>
                                        <p:strVal val="visible"/>
                                      </p:to>
                                    </p:set>
                                    <p:animEffect transition="in" filter="wipe(down)">
                                      <p:cBhvr>
                                        <p:cTn id="95" dur="500"/>
                                        <p:tgtEl>
                                          <p:spTgt spid="15"/>
                                        </p:tgtEl>
                                      </p:cBhvr>
                                    </p:animEffect>
                                  </p:childTnLst>
                                </p:cTn>
                              </p:par>
                            </p:childTnLst>
                          </p:cTn>
                        </p:par>
                      </p:childTnLst>
                    </p:cTn>
                  </p:par>
                  <p:par>
                    <p:cTn id="96" fill="hold">
                      <p:stCondLst>
                        <p:cond delay="indefinite"/>
                      </p:stCondLst>
                      <p:childTnLst>
                        <p:par>
                          <p:cTn id="97" fill="hold">
                            <p:stCondLst>
                              <p:cond delay="0"/>
                            </p:stCondLst>
                            <p:childTnLst>
                              <p:par>
                                <p:cTn id="98" presetID="22" presetClass="entr" presetSubtype="4" fill="hold" grpId="0" nodeType="clickEffect">
                                  <p:stCondLst>
                                    <p:cond delay="0"/>
                                  </p:stCondLst>
                                  <p:childTnLst>
                                    <p:set>
                                      <p:cBhvr>
                                        <p:cTn id="99" dur="1" fill="hold">
                                          <p:stCondLst>
                                            <p:cond delay="0"/>
                                          </p:stCondLst>
                                        </p:cTn>
                                        <p:tgtEl>
                                          <p:spTgt spid="23">
                                            <p:txEl>
                                              <p:pRg st="0" end="0"/>
                                            </p:txEl>
                                          </p:spTgt>
                                        </p:tgtEl>
                                        <p:attrNameLst>
                                          <p:attrName>style.visibility</p:attrName>
                                        </p:attrNameLst>
                                      </p:cBhvr>
                                      <p:to>
                                        <p:strVal val="visible"/>
                                      </p:to>
                                    </p:set>
                                    <p:animEffect transition="in" filter="wipe(down)">
                                      <p:cBhvr>
                                        <p:cTn id="100" dur="500"/>
                                        <p:tgtEl>
                                          <p:spTgt spid="23">
                                            <p:txEl>
                                              <p:pRg st="0" end="0"/>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2" presetClass="entr" presetSubtype="4" fill="hold" nodeType="clickEffect">
                                  <p:stCondLst>
                                    <p:cond delay="0"/>
                                  </p:stCondLst>
                                  <p:childTnLst>
                                    <p:set>
                                      <p:cBhvr>
                                        <p:cTn id="104" dur="1" fill="hold">
                                          <p:stCondLst>
                                            <p:cond delay="0"/>
                                          </p:stCondLst>
                                        </p:cTn>
                                        <p:tgtEl>
                                          <p:spTgt spid="27"/>
                                        </p:tgtEl>
                                        <p:attrNameLst>
                                          <p:attrName>style.visibility</p:attrName>
                                        </p:attrNameLst>
                                      </p:cBhvr>
                                      <p:to>
                                        <p:strVal val="visible"/>
                                      </p:to>
                                    </p:set>
                                    <p:animEffect transition="in" filter="wipe(down)">
                                      <p:cBhvr>
                                        <p:cTn id="105" dur="500"/>
                                        <p:tgtEl>
                                          <p:spTgt spid="27"/>
                                        </p:tgtEl>
                                      </p:cBhvr>
                                    </p:animEffect>
                                  </p:childTnLst>
                                </p:cTn>
                              </p:par>
                            </p:childTnLst>
                          </p:cTn>
                        </p:par>
                      </p:childTnLst>
                    </p:cTn>
                  </p:par>
                  <p:par>
                    <p:cTn id="106" fill="hold">
                      <p:stCondLst>
                        <p:cond delay="indefinite"/>
                      </p:stCondLst>
                      <p:childTnLst>
                        <p:par>
                          <p:cTn id="107" fill="hold">
                            <p:stCondLst>
                              <p:cond delay="0"/>
                            </p:stCondLst>
                            <p:childTnLst>
                              <p:par>
                                <p:cTn id="108" presetID="22" presetClass="entr" presetSubtype="4" fill="hold" nodeType="clickEffect">
                                  <p:stCondLst>
                                    <p:cond delay="0"/>
                                  </p:stCondLst>
                                  <p:childTnLst>
                                    <p:set>
                                      <p:cBhvr>
                                        <p:cTn id="109" dur="1" fill="hold">
                                          <p:stCondLst>
                                            <p:cond delay="0"/>
                                          </p:stCondLst>
                                        </p:cTn>
                                        <p:tgtEl>
                                          <p:spTgt spid="29"/>
                                        </p:tgtEl>
                                        <p:attrNameLst>
                                          <p:attrName>style.visibility</p:attrName>
                                        </p:attrNameLst>
                                      </p:cBhvr>
                                      <p:to>
                                        <p:strVal val="visible"/>
                                      </p:to>
                                    </p:set>
                                    <p:animEffect transition="in" filter="wipe(down)">
                                      <p:cBhvr>
                                        <p:cTn id="110" dur="500"/>
                                        <p:tgtEl>
                                          <p:spTgt spid="29"/>
                                        </p:tgtEl>
                                      </p:cBhvr>
                                    </p:animEffect>
                                  </p:childTnLst>
                                </p:cTn>
                              </p:par>
                            </p:childTnLst>
                          </p:cTn>
                        </p:par>
                      </p:childTnLst>
                    </p:cTn>
                  </p:par>
                  <p:par>
                    <p:cTn id="111" fill="hold">
                      <p:stCondLst>
                        <p:cond delay="indefinite"/>
                      </p:stCondLst>
                      <p:childTnLst>
                        <p:par>
                          <p:cTn id="112" fill="hold">
                            <p:stCondLst>
                              <p:cond delay="0"/>
                            </p:stCondLst>
                            <p:childTnLst>
                              <p:par>
                                <p:cTn id="113" presetID="22" presetClass="entr" presetSubtype="4" fill="hold" grpId="0" nodeType="clickEffect">
                                  <p:stCondLst>
                                    <p:cond delay="0"/>
                                  </p:stCondLst>
                                  <p:childTnLst>
                                    <p:set>
                                      <p:cBhvr>
                                        <p:cTn id="114" dur="1" fill="hold">
                                          <p:stCondLst>
                                            <p:cond delay="0"/>
                                          </p:stCondLst>
                                        </p:cTn>
                                        <p:tgtEl>
                                          <p:spTgt spid="24">
                                            <p:txEl>
                                              <p:pRg st="0" end="0"/>
                                            </p:txEl>
                                          </p:spTgt>
                                        </p:tgtEl>
                                        <p:attrNameLst>
                                          <p:attrName>style.visibility</p:attrName>
                                        </p:attrNameLst>
                                      </p:cBhvr>
                                      <p:to>
                                        <p:strVal val="visible"/>
                                      </p:to>
                                    </p:set>
                                    <p:animEffect transition="in" filter="wipe(down)">
                                      <p:cBhvr>
                                        <p:cTn id="115"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P spid="16" grpId="0" build="allAtOnce"/>
      <p:bldP spid="21" grpId="0" build="allAtOnce"/>
      <p:bldP spid="22" grpId="0" build="allAtOnce"/>
      <p:bldP spid="23" grpId="0" build="allAtOnce"/>
      <p:bldP spid="24" grpId="0" build="allAtOnce"/>
      <p:bldP spid="25" grpId="0" build="allAtOnce"/>
      <p:bldP spid="26"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7" y="-1"/>
            <a:ext cx="7228114" cy="6746877"/>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7" name="وسيلة شرح على شكل سحابة 6"/>
          <p:cNvSpPr/>
          <p:nvPr/>
        </p:nvSpPr>
        <p:spPr bwMode="auto">
          <a:xfrm>
            <a:off x="7387773" y="333828"/>
            <a:ext cx="1436914" cy="827315"/>
          </a:xfrm>
          <a:prstGeom prst="cloudCallout">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ar-SA" sz="2800" b="0" i="0" u="none" strike="noStrike" cap="none" normalizeH="0" baseline="0" dirty="0" err="1" smtClean="0">
                <a:ln>
                  <a:noFill/>
                </a:ln>
                <a:solidFill>
                  <a:schemeClr val="bg1">
                    <a:lumMod val="50000"/>
                  </a:schemeClr>
                </a:solidFill>
                <a:effectLst/>
                <a:cs typeface="Akhbar MT" pitchFamily="2" charset="-78"/>
              </a:rPr>
              <a:t>تمهيد :</a:t>
            </a:r>
            <a:endParaRPr kumimoji="0" lang="ar-SA" sz="2800" b="0" i="0" u="none" strike="noStrike" cap="none" normalizeH="0" baseline="0" dirty="0" smtClean="0">
              <a:ln>
                <a:noFill/>
              </a:ln>
              <a:solidFill>
                <a:schemeClr val="bg1">
                  <a:lumMod val="50000"/>
                </a:schemeClr>
              </a:solidFill>
              <a:effectLst/>
              <a:cs typeface="Akhbar MT" pitchFamily="2" charset="-78"/>
            </a:endParaRPr>
          </a:p>
        </p:txBody>
      </p:sp>
      <p:sp>
        <p:nvSpPr>
          <p:cNvPr id="8" name="مربع نص 7"/>
          <p:cNvSpPr txBox="1"/>
          <p:nvPr/>
        </p:nvSpPr>
        <p:spPr>
          <a:xfrm>
            <a:off x="2343150" y="1371600"/>
            <a:ext cx="6415087" cy="830997"/>
          </a:xfrm>
          <a:prstGeom prst="rect">
            <a:avLst/>
          </a:prstGeom>
          <a:noFill/>
        </p:spPr>
        <p:txBody>
          <a:bodyPr wrap="square" rtlCol="1">
            <a:spAutoFit/>
          </a:bodyPr>
          <a:lstStyle/>
          <a:p>
            <a:pPr algn="r"/>
            <a:r>
              <a:rPr lang="ar-SA" sz="2400" dirty="0" smtClean="0">
                <a:cs typeface="Akhbar MT" pitchFamily="2" charset="-78"/>
              </a:rPr>
              <a:t>تعتبر طريقة المناقشة من طرق التدريس الهامة بالنسبة لمجموعة المواد الاجتماعية</a:t>
            </a:r>
            <a:r>
              <a:rPr lang="en-US" sz="2400" dirty="0" smtClean="0">
                <a:cs typeface="Akhbar MT" pitchFamily="2" charset="-78"/>
              </a:rPr>
              <a:t>    .</a:t>
            </a:r>
            <a:r>
              <a:rPr lang="ar-SA" sz="2400" dirty="0" smtClean="0">
                <a:cs typeface="Akhbar MT" pitchFamily="2" charset="-78"/>
              </a:rPr>
              <a:t>وذات الطابع العقلي وتعتبر المناقشة وسيلة ناجحة للتدريس</a:t>
            </a:r>
            <a:endParaRPr lang="ar-SA" sz="2400" dirty="0">
              <a:cs typeface="Akhbar MT" pitchFamily="2" charset="-78"/>
            </a:endParaRPr>
          </a:p>
        </p:txBody>
      </p:sp>
      <p:sp>
        <p:nvSpPr>
          <p:cNvPr id="9" name="قوس كبير أيسر 8"/>
          <p:cNvSpPr/>
          <p:nvPr/>
        </p:nvSpPr>
        <p:spPr bwMode="auto">
          <a:xfrm>
            <a:off x="5487080" y="3042105"/>
            <a:ext cx="203200"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قوس كبير أيسر 9"/>
          <p:cNvSpPr/>
          <p:nvPr/>
        </p:nvSpPr>
        <p:spPr bwMode="auto">
          <a:xfrm flipH="1">
            <a:off x="8104868" y="3042106"/>
            <a:ext cx="310470"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مربع نص 10"/>
          <p:cNvSpPr txBox="1"/>
          <p:nvPr/>
        </p:nvSpPr>
        <p:spPr>
          <a:xfrm>
            <a:off x="5308135" y="3086099"/>
            <a:ext cx="3165002" cy="584775"/>
          </a:xfrm>
          <a:prstGeom prst="rect">
            <a:avLst/>
          </a:prstGeom>
          <a:noFill/>
        </p:spPr>
        <p:txBody>
          <a:bodyPr wrap="square" rtlCol="1">
            <a:spAutoFit/>
          </a:bodyPr>
          <a:lstStyle/>
          <a:p>
            <a:pPr algn="r"/>
            <a:r>
              <a:rPr lang="ar-SA" sz="3200" b="1" dirty="0" err="1" smtClean="0">
                <a:cs typeface="Akhbar MT" pitchFamily="2" charset="-78"/>
              </a:rPr>
              <a:t>تعريف</a:t>
            </a:r>
            <a:r>
              <a:rPr lang="ar-SA" sz="2000" b="1" dirty="0" smtClean="0"/>
              <a:t> </a:t>
            </a:r>
            <a:r>
              <a:rPr lang="ar-SA" sz="3200" b="1" dirty="0" smtClean="0">
                <a:cs typeface="Akhbar MT" pitchFamily="2" charset="-78"/>
              </a:rPr>
              <a:t>طريقة</a:t>
            </a:r>
            <a:r>
              <a:rPr lang="ar-SA" sz="2000" b="1" dirty="0" smtClean="0"/>
              <a:t> </a:t>
            </a:r>
            <a:r>
              <a:rPr lang="ar-SA" sz="3200" b="1" dirty="0" smtClean="0">
                <a:cs typeface="Akhbar MT" pitchFamily="2" charset="-78"/>
              </a:rPr>
              <a:t>المناقشة</a:t>
            </a:r>
            <a:endParaRPr lang="ar-SA" sz="3200" b="1" dirty="0">
              <a:cs typeface="Akhbar MT" pitchFamily="2" charset="-78"/>
            </a:endParaRPr>
          </a:p>
        </p:txBody>
      </p:sp>
      <p:sp>
        <p:nvSpPr>
          <p:cNvPr id="12" name="مربع نص 11"/>
          <p:cNvSpPr txBox="1"/>
          <p:nvPr/>
        </p:nvSpPr>
        <p:spPr>
          <a:xfrm>
            <a:off x="2871788" y="3743325"/>
            <a:ext cx="5815012" cy="461665"/>
          </a:xfrm>
          <a:prstGeom prst="rect">
            <a:avLst/>
          </a:prstGeom>
          <a:noFill/>
        </p:spPr>
        <p:txBody>
          <a:bodyPr wrap="square" rtlCol="1">
            <a:spAutoFit/>
          </a:bodyPr>
          <a:lstStyle/>
          <a:p>
            <a:pPr algn="ctr"/>
            <a:r>
              <a:rPr lang="ar-SA" sz="2400" dirty="0" smtClean="0">
                <a:solidFill>
                  <a:schemeClr val="bg1">
                    <a:lumMod val="10000"/>
                  </a:schemeClr>
                </a:solidFill>
                <a:latin typeface="+mn-lt"/>
                <a:cs typeface="Akhbar MT" pitchFamily="2" charset="-78"/>
              </a:rPr>
              <a:t>نعرفها أحياناً بالطريقة </a:t>
            </a:r>
            <a:r>
              <a:rPr lang="ar-SA" sz="2400" dirty="0" err="1" smtClean="0">
                <a:solidFill>
                  <a:schemeClr val="bg1">
                    <a:lumMod val="10000"/>
                  </a:schemeClr>
                </a:solidFill>
                <a:latin typeface="+mn-lt"/>
                <a:cs typeface="Akhbar MT" pitchFamily="2" charset="-78"/>
              </a:rPr>
              <a:t>الإستنتاجية</a:t>
            </a:r>
            <a:r>
              <a:rPr lang="ar-SA" sz="2400" dirty="0" smtClean="0">
                <a:solidFill>
                  <a:schemeClr val="bg1">
                    <a:lumMod val="10000"/>
                  </a:schemeClr>
                </a:solidFill>
                <a:latin typeface="+mn-lt"/>
                <a:cs typeface="Akhbar MT" pitchFamily="2" charset="-78"/>
              </a:rPr>
              <a:t> أو بالتدريس </a:t>
            </a:r>
            <a:r>
              <a:rPr lang="ar-SA" sz="2400" dirty="0" err="1" smtClean="0">
                <a:solidFill>
                  <a:schemeClr val="bg1">
                    <a:lumMod val="10000"/>
                  </a:schemeClr>
                </a:solidFill>
                <a:latin typeface="+mn-lt"/>
                <a:cs typeface="Akhbar MT" pitchFamily="2" charset="-78"/>
              </a:rPr>
              <a:t>الاستجوابي</a:t>
            </a:r>
            <a:endParaRPr lang="ar-SA" sz="2400" dirty="0" smtClean="0">
              <a:solidFill>
                <a:schemeClr val="bg1">
                  <a:lumMod val="10000"/>
                </a:schemeClr>
              </a:solidFill>
              <a:latin typeface="+mn-lt"/>
              <a:cs typeface="Akhbar MT" pitchFamily="2" charset="-78"/>
            </a:endParaRPr>
          </a:p>
        </p:txBody>
      </p:sp>
      <p:sp>
        <p:nvSpPr>
          <p:cNvPr id="13" name="مربع نص 12"/>
          <p:cNvSpPr txBox="1"/>
          <p:nvPr/>
        </p:nvSpPr>
        <p:spPr>
          <a:xfrm>
            <a:off x="2714625" y="4757738"/>
            <a:ext cx="5829300" cy="1200329"/>
          </a:xfrm>
          <a:prstGeom prst="rect">
            <a:avLst/>
          </a:prstGeom>
          <a:solidFill>
            <a:schemeClr val="accent3"/>
          </a:solidFill>
          <a:ln>
            <a:noFill/>
          </a:ln>
        </p:spPr>
        <p:style>
          <a:lnRef idx="2">
            <a:schemeClr val="dk1"/>
          </a:lnRef>
          <a:fillRef idx="1">
            <a:schemeClr val="lt1"/>
          </a:fillRef>
          <a:effectRef idx="0">
            <a:schemeClr val="dk1"/>
          </a:effectRef>
          <a:fontRef idx="minor">
            <a:schemeClr val="dk1"/>
          </a:fontRef>
        </p:style>
        <p:txBody>
          <a:bodyPr wrap="square" rtlCol="1">
            <a:spAutoFit/>
          </a:bodyPr>
          <a:lstStyle/>
          <a:p>
            <a:pPr algn="ctr" rtl="1">
              <a:buFont typeface="Wingdings" pitchFamily="2" charset="2"/>
              <a:buChar char="ü"/>
            </a:pPr>
            <a:r>
              <a:rPr lang="ar-SA" sz="2400" b="1" dirty="0" smtClean="0">
                <a:solidFill>
                  <a:srgbClr val="CC0000"/>
                </a:solidFill>
                <a:cs typeface="Akhbar MT" pitchFamily="2" charset="-78"/>
              </a:rPr>
              <a:t>تختلف طريقة المناقشة عن طريقة الإلقاء في أنها لا تتطلب أن يتحدث المدرس طول الوقت ولا يقف التلاميذ فيها موقفاً سلبياً وإنما يشتركون مع المدرس في استنتاج الحقائق</a:t>
            </a:r>
            <a:endParaRPr lang="ar-SA" sz="2400" b="1" dirty="0">
              <a:solidFill>
                <a:srgbClr val="CC0000"/>
              </a:solidFill>
              <a:cs typeface="Akhbar MT"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wipe(down)">
                                      <p:cBhvr>
                                        <p:cTn id="7" dur="500"/>
                                        <p:tgtEl>
                                          <p:spTgt spid="7">
                                            <p:bg/>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wipe(down)">
                                      <p:cBhvr>
                                        <p:cTn id="10" dur="500"/>
                                        <p:tgtEl>
                                          <p:spTgt spid="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wipe(down)">
                                      <p:cBhvr>
                                        <p:cTn id="15" dur="500"/>
                                        <p:tgtEl>
                                          <p:spTgt spid="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down)">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down)">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1">
                                            <p:txEl>
                                              <p:pRg st="0" end="0"/>
                                            </p:txEl>
                                          </p:spTgt>
                                        </p:tgtEl>
                                        <p:attrNameLst>
                                          <p:attrName>style.visibility</p:attrName>
                                        </p:attrNameLst>
                                      </p:cBhvr>
                                      <p:to>
                                        <p:strVal val="visible"/>
                                      </p:to>
                                    </p:set>
                                    <p:animEffect transition="in" filter="wipe(down)">
                                      <p:cBhvr>
                                        <p:cTn id="30" dur="500"/>
                                        <p:tgtEl>
                                          <p:spTgt spid="11">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2">
                                            <p:txEl>
                                              <p:pRg st="0" end="0"/>
                                            </p:txEl>
                                          </p:spTgt>
                                        </p:tgtEl>
                                        <p:attrNameLst>
                                          <p:attrName>style.visibility</p:attrName>
                                        </p:attrNameLst>
                                      </p:cBhvr>
                                      <p:to>
                                        <p:strVal val="visible"/>
                                      </p:to>
                                    </p:set>
                                    <p:animEffect transition="in" filter="wipe(down)">
                                      <p:cBhvr>
                                        <p:cTn id="35" dur="500"/>
                                        <p:tgtEl>
                                          <p:spTgt spid="12">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3">
                                            <p:bg/>
                                          </p:spTgt>
                                        </p:tgtEl>
                                        <p:attrNameLst>
                                          <p:attrName>style.visibility</p:attrName>
                                        </p:attrNameLst>
                                      </p:cBhvr>
                                      <p:to>
                                        <p:strVal val="visible"/>
                                      </p:to>
                                    </p:set>
                                    <p:animEffect transition="in" filter="wipe(down)">
                                      <p:cBhvr>
                                        <p:cTn id="40" dur="500"/>
                                        <p:tgtEl>
                                          <p:spTgt spid="13">
                                            <p:bg/>
                                          </p:spTgt>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animEffect transition="in" filter="wipe(down)">
                                      <p:cBhvr>
                                        <p:cTn id="43" dur="5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animBg="1"/>
      <p:bldP spid="8" grpId="0" build="allAtOnce"/>
      <p:bldP spid="9" grpId="0" animBg="1"/>
      <p:bldP spid="10" grpId="0" animBg="1"/>
      <p:bldP spid="11" grpId="0" build="allAtOnce"/>
      <p:bldP spid="12" grpId="0" build="allAtOnce"/>
      <p:bldP spid="13" grpId="0" build="allAtOnce"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6"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5" name="قوس كبير أيسر 4"/>
          <p:cNvSpPr/>
          <p:nvPr/>
        </p:nvSpPr>
        <p:spPr bwMode="auto">
          <a:xfrm>
            <a:off x="5400675" y="384631"/>
            <a:ext cx="285749"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قوس كبير أيسر 6"/>
          <p:cNvSpPr/>
          <p:nvPr/>
        </p:nvSpPr>
        <p:spPr bwMode="auto">
          <a:xfrm flipH="1">
            <a:off x="8071531" y="394156"/>
            <a:ext cx="310470"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مربع نص 7"/>
          <p:cNvSpPr txBox="1"/>
          <p:nvPr/>
        </p:nvSpPr>
        <p:spPr>
          <a:xfrm>
            <a:off x="5614988" y="428625"/>
            <a:ext cx="2586037" cy="523220"/>
          </a:xfrm>
          <a:prstGeom prst="rect">
            <a:avLst/>
          </a:prstGeom>
          <a:noFill/>
        </p:spPr>
        <p:txBody>
          <a:bodyPr wrap="square" rtlCol="1">
            <a:spAutoFit/>
          </a:bodyPr>
          <a:lstStyle/>
          <a:p>
            <a:pPr algn="ctr"/>
            <a:r>
              <a:rPr lang="ar-SA" sz="2800" dirty="0" smtClean="0">
                <a:solidFill>
                  <a:schemeClr val="bg1">
                    <a:lumMod val="50000"/>
                  </a:schemeClr>
                </a:solidFill>
                <a:latin typeface="Calibri" pitchFamily="34" charset="0"/>
                <a:ea typeface="Calibri" pitchFamily="34" charset="0"/>
                <a:cs typeface="Akhbar MT" pitchFamily="2" charset="-78"/>
              </a:rPr>
              <a:t>الفرق</a:t>
            </a:r>
            <a:r>
              <a:rPr lang="ar-SA" sz="2000" dirty="0" smtClean="0"/>
              <a:t> </a:t>
            </a:r>
            <a:r>
              <a:rPr lang="ar-SA" sz="2800" dirty="0" smtClean="0">
                <a:solidFill>
                  <a:schemeClr val="bg1">
                    <a:lumMod val="50000"/>
                  </a:schemeClr>
                </a:solidFill>
                <a:latin typeface="Calibri" pitchFamily="34" charset="0"/>
                <a:ea typeface="Calibri" pitchFamily="34" charset="0"/>
                <a:cs typeface="Akhbar MT" pitchFamily="2" charset="-78"/>
              </a:rPr>
              <a:t>بين</a:t>
            </a:r>
            <a:r>
              <a:rPr lang="ar-SA" sz="2000" dirty="0" smtClean="0"/>
              <a:t> </a:t>
            </a:r>
            <a:r>
              <a:rPr lang="ar-SA" sz="2800" dirty="0" smtClean="0">
                <a:solidFill>
                  <a:schemeClr val="bg1">
                    <a:lumMod val="50000"/>
                  </a:schemeClr>
                </a:solidFill>
                <a:latin typeface="Calibri" pitchFamily="34" charset="0"/>
                <a:ea typeface="Calibri" pitchFamily="34" charset="0"/>
                <a:cs typeface="Akhbar MT" pitchFamily="2" charset="-78"/>
              </a:rPr>
              <a:t>الحوار</a:t>
            </a:r>
            <a:r>
              <a:rPr lang="ar-SA" sz="2000" dirty="0" smtClean="0"/>
              <a:t> </a:t>
            </a:r>
            <a:r>
              <a:rPr lang="ar-SA" sz="2800" dirty="0" smtClean="0">
                <a:solidFill>
                  <a:schemeClr val="bg1">
                    <a:lumMod val="50000"/>
                  </a:schemeClr>
                </a:solidFill>
                <a:latin typeface="Calibri" pitchFamily="34" charset="0"/>
                <a:ea typeface="Calibri" pitchFamily="34" charset="0"/>
                <a:cs typeface="Akhbar MT" pitchFamily="2" charset="-78"/>
              </a:rPr>
              <a:t>والمناقشة</a:t>
            </a:r>
          </a:p>
        </p:txBody>
      </p:sp>
      <p:sp>
        <p:nvSpPr>
          <p:cNvPr id="28673" name="Rectangle 1"/>
          <p:cNvSpPr>
            <a:spLocks noChangeArrowheads="1"/>
          </p:cNvSpPr>
          <p:nvPr/>
        </p:nvSpPr>
        <p:spPr bwMode="auto">
          <a:xfrm>
            <a:off x="2657475" y="1388433"/>
            <a:ext cx="622935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a:r>
              <a:rPr lang="ar-SA" sz="2800" dirty="0" smtClean="0">
                <a:solidFill>
                  <a:schemeClr val="bg1">
                    <a:lumMod val="10000"/>
                  </a:schemeClr>
                </a:solidFill>
                <a:latin typeface="+mn-lt"/>
                <a:cs typeface="Akhbar MT" pitchFamily="2" charset="-78"/>
              </a:rPr>
              <a:t>فالحوار يدور بين شخصين فقط في حين تدور المناقشة بين مجموعه من الاشخاص وفي المجال الخاص بالتدريس نجد ان الحوار لابد ان يتحول في النهاية الى المناقشة, اما اذا فشل المدرس في استخدام الحوار واكتفي بالإلقاء فلن ينتهي الدرس حينئذ بأية مناقشه</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wipe(down)">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8673">
                                            <p:txEl>
                                              <p:pRg st="0" end="0"/>
                                            </p:txEl>
                                          </p:spTgt>
                                        </p:tgtEl>
                                        <p:attrNameLst>
                                          <p:attrName>style.visibility</p:attrName>
                                        </p:attrNameLst>
                                      </p:cBhvr>
                                      <p:to>
                                        <p:strVal val="visible"/>
                                      </p:to>
                                    </p:set>
                                    <p:animEffect transition="in" filter="wipe(down)">
                                      <p:cBhvr>
                                        <p:cTn id="22" dur="500"/>
                                        <p:tgtEl>
                                          <p:spTgt spid="2867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build="allAtOnce"/>
      <p:bldP spid="2867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6"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5" name="قوس كبير أيسر 4"/>
          <p:cNvSpPr/>
          <p:nvPr/>
        </p:nvSpPr>
        <p:spPr bwMode="auto">
          <a:xfrm flipH="1">
            <a:off x="8071531" y="422731"/>
            <a:ext cx="310470"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قوس كبير أيسر 6"/>
          <p:cNvSpPr/>
          <p:nvPr/>
        </p:nvSpPr>
        <p:spPr bwMode="auto">
          <a:xfrm>
            <a:off x="6243638" y="403681"/>
            <a:ext cx="300037"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مربع نص 7"/>
          <p:cNvSpPr txBox="1"/>
          <p:nvPr/>
        </p:nvSpPr>
        <p:spPr>
          <a:xfrm>
            <a:off x="6557963" y="428626"/>
            <a:ext cx="1571625" cy="523220"/>
          </a:xfrm>
          <a:prstGeom prst="rect">
            <a:avLst/>
          </a:prstGeom>
          <a:noFill/>
        </p:spPr>
        <p:txBody>
          <a:bodyPr wrap="square" rtlCol="1">
            <a:spAutoFit/>
          </a:bodyPr>
          <a:lstStyle/>
          <a:p>
            <a:pPr algn="ctr"/>
            <a:r>
              <a:rPr lang="ar-SA" sz="2800" dirty="0" smtClean="0">
                <a:solidFill>
                  <a:schemeClr val="bg1">
                    <a:lumMod val="50000"/>
                  </a:schemeClr>
                </a:solidFill>
                <a:latin typeface="Calibri" pitchFamily="34" charset="0"/>
                <a:ea typeface="Calibri" pitchFamily="34" charset="0"/>
                <a:cs typeface="Akhbar MT" pitchFamily="2" charset="-78"/>
              </a:rPr>
              <a:t>أنواع</a:t>
            </a:r>
            <a:r>
              <a:rPr lang="ar-SA" dirty="0" smtClean="0"/>
              <a:t> </a:t>
            </a:r>
            <a:r>
              <a:rPr lang="ar-SA" sz="2800" dirty="0" smtClean="0">
                <a:solidFill>
                  <a:schemeClr val="bg1">
                    <a:lumMod val="50000"/>
                  </a:schemeClr>
                </a:solidFill>
                <a:latin typeface="Calibri" pitchFamily="34" charset="0"/>
                <a:ea typeface="Calibri" pitchFamily="34" charset="0"/>
                <a:cs typeface="Akhbar MT" pitchFamily="2" charset="-78"/>
              </a:rPr>
              <a:t>المناقشة</a:t>
            </a:r>
          </a:p>
        </p:txBody>
      </p:sp>
      <p:sp>
        <p:nvSpPr>
          <p:cNvPr id="9" name="مربع نص 8"/>
          <p:cNvSpPr txBox="1"/>
          <p:nvPr/>
        </p:nvSpPr>
        <p:spPr>
          <a:xfrm>
            <a:off x="1700214" y="1143000"/>
            <a:ext cx="7272336" cy="461665"/>
          </a:xfrm>
          <a:prstGeom prst="rect">
            <a:avLst/>
          </a:prstGeom>
          <a:noFill/>
        </p:spPr>
        <p:txBody>
          <a:bodyPr wrap="square" rtlCol="1">
            <a:spAutoFit/>
          </a:bodyPr>
          <a:lstStyle/>
          <a:p>
            <a:pPr algn="r"/>
            <a:r>
              <a:rPr lang="ar-SA" sz="2400" dirty="0" smtClean="0">
                <a:solidFill>
                  <a:schemeClr val="bg1">
                    <a:lumMod val="10000"/>
                  </a:schemeClr>
                </a:solidFill>
                <a:latin typeface="+mn-lt"/>
                <a:cs typeface="Akhbar MT" pitchFamily="2" charset="-78"/>
              </a:rPr>
              <a:t>تختلف المناقشة من حيث الوقت الذي </a:t>
            </a:r>
            <a:r>
              <a:rPr lang="ar-SA" sz="2400" dirty="0" err="1" smtClean="0">
                <a:solidFill>
                  <a:schemeClr val="bg1">
                    <a:lumMod val="10000"/>
                  </a:schemeClr>
                </a:solidFill>
                <a:latin typeface="+mn-lt"/>
                <a:cs typeface="Akhbar MT" pitchFamily="2" charset="-78"/>
              </a:rPr>
              <a:t>تستغرقه</a:t>
            </a:r>
            <a:r>
              <a:rPr lang="ar-SA" sz="2400" dirty="0" smtClean="0">
                <a:solidFill>
                  <a:schemeClr val="bg1">
                    <a:lumMod val="10000"/>
                  </a:schemeClr>
                </a:solidFill>
                <a:latin typeface="+mn-lt"/>
                <a:cs typeface="Akhbar MT" pitchFamily="2" charset="-78"/>
              </a:rPr>
              <a:t> ، ومن حيث عدد الأفراد المشتركين فيها.</a:t>
            </a:r>
          </a:p>
        </p:txBody>
      </p:sp>
      <p:cxnSp>
        <p:nvCxnSpPr>
          <p:cNvPr id="10" name="رابط مستقيم 9"/>
          <p:cNvCxnSpPr/>
          <p:nvPr/>
        </p:nvCxnSpPr>
        <p:spPr bwMode="auto">
          <a:xfrm>
            <a:off x="8258175" y="1957388"/>
            <a:ext cx="451" cy="3543526"/>
          </a:xfrm>
          <a:prstGeom prst="line">
            <a:avLst/>
          </a:prstGeom>
          <a:ln>
            <a:solidFill>
              <a:schemeClr val="bg1">
                <a:lumMod val="50000"/>
              </a:schemeClr>
            </a:solidFill>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1" name="رابط كسهم مستقيم 10"/>
          <p:cNvCxnSpPr/>
          <p:nvPr/>
        </p:nvCxnSpPr>
        <p:spPr bwMode="auto">
          <a:xfrm flipH="1">
            <a:off x="7658100" y="2285546"/>
            <a:ext cx="603022" cy="454"/>
          </a:xfrm>
          <a:prstGeom prst="straightConnector1">
            <a:avLst/>
          </a:prstGeom>
          <a:ln>
            <a:solidFill>
              <a:schemeClr val="bg1">
                <a:lumMod val="50000"/>
              </a:schemeClr>
            </a:solidFill>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12" name="رابط كسهم مستقيم 11"/>
          <p:cNvCxnSpPr/>
          <p:nvPr/>
        </p:nvCxnSpPr>
        <p:spPr bwMode="auto">
          <a:xfrm flipH="1">
            <a:off x="7615238" y="4381046"/>
            <a:ext cx="612546" cy="33792"/>
          </a:xfrm>
          <a:prstGeom prst="straightConnector1">
            <a:avLst/>
          </a:prstGeom>
          <a:ln>
            <a:solidFill>
              <a:schemeClr val="bg1">
                <a:lumMod val="50000"/>
              </a:schemeClr>
            </a:solidFill>
            <a:headEnd type="none" w="med" len="med"/>
            <a:tailEnd type="arrow"/>
          </a:ln>
        </p:spPr>
        <p:style>
          <a:lnRef idx="3">
            <a:schemeClr val="accent2"/>
          </a:lnRef>
          <a:fillRef idx="0">
            <a:schemeClr val="accent2"/>
          </a:fillRef>
          <a:effectRef idx="2">
            <a:schemeClr val="accent2"/>
          </a:effectRef>
          <a:fontRef idx="minor">
            <a:schemeClr val="tx1"/>
          </a:fontRef>
        </p:style>
      </p:cxnSp>
      <p:sp>
        <p:nvSpPr>
          <p:cNvPr id="15" name="مربع نص 14"/>
          <p:cNvSpPr txBox="1"/>
          <p:nvPr/>
        </p:nvSpPr>
        <p:spPr>
          <a:xfrm>
            <a:off x="2371726" y="2057401"/>
            <a:ext cx="5172074" cy="1938992"/>
          </a:xfrm>
          <a:prstGeom prst="rect">
            <a:avLst/>
          </a:prstGeom>
          <a:noFill/>
        </p:spPr>
        <p:txBody>
          <a:bodyPr wrap="square" rtlCol="1">
            <a:spAutoFit/>
          </a:bodyPr>
          <a:lstStyle/>
          <a:p>
            <a:pPr lvl="0" algn="just" rtl="1"/>
            <a:r>
              <a:rPr lang="ar-SA" sz="2400" dirty="0" smtClean="0">
                <a:solidFill>
                  <a:schemeClr val="bg1">
                    <a:lumMod val="50000"/>
                  </a:schemeClr>
                </a:solidFill>
                <a:cs typeface="PT Bold Heading" pitchFamily="2" charset="-78"/>
              </a:rPr>
              <a:t>1-</a:t>
            </a:r>
            <a:r>
              <a:rPr lang="ar-SA" sz="2400" dirty="0" smtClean="0"/>
              <a:t> </a:t>
            </a:r>
            <a:r>
              <a:rPr lang="ar-SA" sz="2400" b="1" dirty="0" smtClean="0">
                <a:cs typeface="Akhbar MT" pitchFamily="2" charset="-78"/>
              </a:rPr>
              <a:t>قد تستغرق المناقشة بضعة دقائق </a:t>
            </a:r>
          </a:p>
          <a:p>
            <a:pPr lvl="0" algn="just" rtl="1"/>
            <a:r>
              <a:rPr lang="ar-SA" sz="2400" b="1" dirty="0" smtClean="0">
                <a:solidFill>
                  <a:schemeClr val="bg1">
                    <a:lumMod val="25000"/>
                  </a:schemeClr>
                </a:solidFill>
                <a:cs typeface="Akhbar MT" pitchFamily="2" charset="-78"/>
              </a:rPr>
              <a:t>وذلك في حالة مناقشة رسم بياني أو خريطة </a:t>
            </a:r>
            <a:r>
              <a:rPr lang="ar-SA" sz="2400" b="1" dirty="0" err="1" smtClean="0">
                <a:solidFill>
                  <a:schemeClr val="bg1">
                    <a:lumMod val="25000"/>
                  </a:schemeClr>
                </a:solidFill>
                <a:cs typeface="Akhbar MT" pitchFamily="2" charset="-78"/>
              </a:rPr>
              <a:t>جغرافية </a:t>
            </a:r>
            <a:r>
              <a:rPr lang="ar-SA" sz="2400" b="1" dirty="0" smtClean="0">
                <a:solidFill>
                  <a:schemeClr val="bg1">
                    <a:lumMod val="25000"/>
                  </a:schemeClr>
                </a:solidFill>
                <a:cs typeface="Akhbar MT" pitchFamily="2" charset="-78"/>
              </a:rPr>
              <a:t>، لاستخلاص بعض الحقائق والمعلومات منها  وفهم بعض المصطلحات الجغرافية </a:t>
            </a:r>
            <a:r>
              <a:rPr lang="ar-SA" sz="2400" b="1" dirty="0" err="1" smtClean="0">
                <a:solidFill>
                  <a:schemeClr val="bg1">
                    <a:lumMod val="25000"/>
                  </a:schemeClr>
                </a:solidFill>
                <a:cs typeface="Akhbar MT" pitchFamily="2" charset="-78"/>
              </a:rPr>
              <a:t>مثل </a:t>
            </a:r>
            <a:r>
              <a:rPr lang="ar-SA" sz="2400" b="1" dirty="0" smtClean="0">
                <a:solidFill>
                  <a:schemeClr val="bg1">
                    <a:lumMod val="25000"/>
                  </a:schemeClr>
                </a:solidFill>
                <a:cs typeface="Akhbar MT" pitchFamily="2" charset="-78"/>
              </a:rPr>
              <a:t>: </a:t>
            </a:r>
            <a:r>
              <a:rPr lang="ar-SA" sz="2400" b="1" dirty="0" err="1" smtClean="0">
                <a:solidFill>
                  <a:schemeClr val="bg1">
                    <a:lumMod val="25000"/>
                  </a:schemeClr>
                </a:solidFill>
                <a:cs typeface="Akhbar MT" pitchFamily="2" charset="-78"/>
              </a:rPr>
              <a:t>المرتفعات </a:t>
            </a:r>
            <a:r>
              <a:rPr lang="ar-SA" sz="2400" b="1" dirty="0" smtClean="0">
                <a:solidFill>
                  <a:schemeClr val="bg1">
                    <a:lumMod val="25000"/>
                  </a:schemeClr>
                </a:solidFill>
                <a:cs typeface="Akhbar MT" pitchFamily="2" charset="-78"/>
              </a:rPr>
              <a:t>، </a:t>
            </a:r>
            <a:r>
              <a:rPr lang="ar-SA" sz="2400" b="1" dirty="0" err="1" smtClean="0">
                <a:solidFill>
                  <a:schemeClr val="bg1">
                    <a:lumMod val="25000"/>
                  </a:schemeClr>
                </a:solidFill>
                <a:cs typeface="Akhbar MT" pitchFamily="2" charset="-78"/>
              </a:rPr>
              <a:t>المنخفضات </a:t>
            </a:r>
            <a:r>
              <a:rPr lang="ar-SA" sz="2400" b="1" dirty="0" smtClean="0">
                <a:solidFill>
                  <a:schemeClr val="bg1">
                    <a:lumMod val="25000"/>
                  </a:schemeClr>
                </a:solidFill>
                <a:cs typeface="Akhbar MT" pitchFamily="2" charset="-78"/>
              </a:rPr>
              <a:t>، أو التاريخية </a:t>
            </a:r>
            <a:r>
              <a:rPr lang="ar-SA" sz="2400" b="1" dirty="0" err="1" smtClean="0">
                <a:solidFill>
                  <a:schemeClr val="bg1">
                    <a:lumMod val="25000"/>
                  </a:schemeClr>
                </a:solidFill>
                <a:cs typeface="Akhbar MT" pitchFamily="2" charset="-78"/>
              </a:rPr>
              <a:t>مثل </a:t>
            </a:r>
            <a:r>
              <a:rPr lang="ar-SA" sz="2400" b="1" dirty="0" smtClean="0">
                <a:solidFill>
                  <a:schemeClr val="bg1">
                    <a:lumMod val="25000"/>
                  </a:schemeClr>
                </a:solidFill>
                <a:cs typeface="Akhbar MT" pitchFamily="2" charset="-78"/>
              </a:rPr>
              <a:t>: </a:t>
            </a:r>
            <a:r>
              <a:rPr lang="ar-SA" sz="2400" b="1" dirty="0" err="1" smtClean="0">
                <a:solidFill>
                  <a:schemeClr val="bg1">
                    <a:lumMod val="25000"/>
                  </a:schemeClr>
                </a:solidFill>
                <a:cs typeface="Akhbar MT" pitchFamily="2" charset="-78"/>
              </a:rPr>
              <a:t>غزوة </a:t>
            </a:r>
            <a:r>
              <a:rPr lang="ar-SA" sz="2400" b="1" dirty="0" smtClean="0">
                <a:solidFill>
                  <a:schemeClr val="bg1">
                    <a:lumMod val="25000"/>
                  </a:schemeClr>
                </a:solidFill>
                <a:cs typeface="Akhbar MT" pitchFamily="2" charset="-78"/>
              </a:rPr>
              <a:t>، </a:t>
            </a:r>
            <a:r>
              <a:rPr lang="ar-SA" sz="2400" b="1" dirty="0" err="1" smtClean="0">
                <a:solidFill>
                  <a:schemeClr val="bg1">
                    <a:lumMod val="25000"/>
                  </a:schemeClr>
                </a:solidFill>
                <a:cs typeface="Akhbar MT" pitchFamily="2" charset="-78"/>
              </a:rPr>
              <a:t>سرية .</a:t>
            </a:r>
            <a:endParaRPr lang="en-US" b="1" dirty="0">
              <a:solidFill>
                <a:schemeClr val="bg1">
                  <a:lumMod val="25000"/>
                </a:schemeClr>
              </a:solidFill>
              <a:cs typeface="Akhbar MT" pitchFamily="2" charset="-78"/>
            </a:endParaRPr>
          </a:p>
        </p:txBody>
      </p:sp>
      <p:sp>
        <p:nvSpPr>
          <p:cNvPr id="17" name="مربع نص 16"/>
          <p:cNvSpPr txBox="1"/>
          <p:nvPr/>
        </p:nvSpPr>
        <p:spPr>
          <a:xfrm>
            <a:off x="2314576" y="4200525"/>
            <a:ext cx="5172075" cy="1569660"/>
          </a:xfrm>
          <a:prstGeom prst="rect">
            <a:avLst/>
          </a:prstGeom>
          <a:noFill/>
        </p:spPr>
        <p:txBody>
          <a:bodyPr wrap="square" rtlCol="1">
            <a:spAutoFit/>
          </a:bodyPr>
          <a:lstStyle/>
          <a:p>
            <a:pPr lvl="0" algn="just" rtl="1"/>
            <a:r>
              <a:rPr lang="ar-SA" sz="2400" dirty="0" smtClean="0">
                <a:solidFill>
                  <a:schemeClr val="bg1">
                    <a:lumMod val="50000"/>
                  </a:schemeClr>
                </a:solidFill>
                <a:cs typeface="PT Bold Heading" pitchFamily="2" charset="-78"/>
              </a:rPr>
              <a:t>2-</a:t>
            </a:r>
            <a:r>
              <a:rPr lang="ar-SA" sz="2400" b="1" dirty="0" smtClean="0">
                <a:cs typeface="Akhbar MT" pitchFamily="2" charset="-78"/>
              </a:rPr>
              <a:t> وقد تستغرق المناقشة وقتا طويلا </a:t>
            </a:r>
          </a:p>
          <a:p>
            <a:pPr lvl="0" algn="just" rtl="1"/>
            <a:r>
              <a:rPr lang="ar-SA" sz="2400" b="1" dirty="0" smtClean="0">
                <a:solidFill>
                  <a:schemeClr val="bg1">
                    <a:lumMod val="25000"/>
                  </a:schemeClr>
                </a:solidFill>
                <a:cs typeface="Akhbar MT" pitchFamily="2" charset="-78"/>
              </a:rPr>
              <a:t>وفي هذه الحالة تكون مناقشة </a:t>
            </a:r>
            <a:r>
              <a:rPr lang="ar-SA" sz="2400" b="1" dirty="0" err="1" smtClean="0">
                <a:solidFill>
                  <a:schemeClr val="bg1">
                    <a:lumMod val="25000"/>
                  </a:schemeClr>
                </a:solidFill>
                <a:cs typeface="Akhbar MT" pitchFamily="2" charset="-78"/>
              </a:rPr>
              <a:t>منظمة </a:t>
            </a:r>
            <a:r>
              <a:rPr lang="ar-SA" sz="2400" b="1" dirty="0" smtClean="0">
                <a:solidFill>
                  <a:schemeClr val="bg1">
                    <a:lumMod val="25000"/>
                  </a:schemeClr>
                </a:solidFill>
                <a:cs typeface="Akhbar MT" pitchFamily="2" charset="-78"/>
              </a:rPr>
              <a:t>،وقد تدور هذه المناقشة حول بعض المعلومات التي قام </a:t>
            </a:r>
            <a:r>
              <a:rPr lang="ar-SA" sz="2400" b="1" dirty="0" err="1" smtClean="0">
                <a:solidFill>
                  <a:schemeClr val="bg1">
                    <a:lumMod val="25000"/>
                  </a:schemeClr>
                </a:solidFill>
                <a:cs typeface="Akhbar MT" pitchFamily="2" charset="-78"/>
              </a:rPr>
              <a:t>بها</a:t>
            </a:r>
            <a:r>
              <a:rPr lang="ar-SA" sz="2400" b="1" dirty="0" smtClean="0">
                <a:solidFill>
                  <a:schemeClr val="bg1">
                    <a:lumMod val="25000"/>
                  </a:schemeClr>
                </a:solidFill>
                <a:cs typeface="Akhbar MT" pitchFamily="2" charset="-78"/>
              </a:rPr>
              <a:t> التلاميذ بجمعها حول موضوع </a:t>
            </a:r>
            <a:r>
              <a:rPr lang="ar-SA" sz="2400" b="1" dirty="0" err="1" smtClean="0">
                <a:solidFill>
                  <a:schemeClr val="bg1">
                    <a:lumMod val="25000"/>
                  </a:schemeClr>
                </a:solidFill>
                <a:cs typeface="Akhbar MT" pitchFamily="2" charset="-78"/>
              </a:rPr>
              <a:t>معين </a:t>
            </a:r>
            <a:r>
              <a:rPr lang="ar-SA" sz="2400" b="1" dirty="0" smtClean="0">
                <a:solidFill>
                  <a:schemeClr val="bg1">
                    <a:lumMod val="25000"/>
                  </a:schemeClr>
                </a:solidFill>
                <a:cs typeface="Akhbar MT" pitchFamily="2" charset="-78"/>
              </a:rPr>
              <a:t>،وتؤدي المناقشة الطويلة إلى مزيد من الفهم.</a:t>
            </a:r>
            <a:endParaRPr lang="en-US" sz="2400" b="1" dirty="0" smtClean="0">
              <a:solidFill>
                <a:schemeClr val="bg1">
                  <a:lumMod val="25000"/>
                </a:schemeClr>
              </a:solidFill>
              <a:cs typeface="Akhbar MT"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wipe(down)">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wipe(down)">
                                      <p:cBhvr>
                                        <p:cTn id="22" dur="5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down)">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5">
                                            <p:txEl>
                                              <p:pRg st="0" end="0"/>
                                            </p:txEl>
                                          </p:spTgt>
                                        </p:tgtEl>
                                        <p:attrNameLst>
                                          <p:attrName>style.visibility</p:attrName>
                                        </p:attrNameLst>
                                      </p:cBhvr>
                                      <p:to>
                                        <p:strVal val="visible"/>
                                      </p:to>
                                    </p:set>
                                    <p:animEffect transition="in" filter="wipe(down)">
                                      <p:cBhvr>
                                        <p:cTn id="37" dur="500"/>
                                        <p:tgtEl>
                                          <p:spTgt spid="15">
                                            <p:txEl>
                                              <p:pRg st="0" end="0"/>
                                            </p:txEl>
                                          </p:spTgt>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15">
                                            <p:txEl>
                                              <p:pRg st="1" end="1"/>
                                            </p:txEl>
                                          </p:spTgt>
                                        </p:tgtEl>
                                        <p:attrNameLst>
                                          <p:attrName>style.visibility</p:attrName>
                                        </p:attrNameLst>
                                      </p:cBhvr>
                                      <p:to>
                                        <p:strVal val="visible"/>
                                      </p:to>
                                    </p:set>
                                    <p:animEffect transition="in" filter="wipe(down)">
                                      <p:cBhvr>
                                        <p:cTn id="40" dur="500"/>
                                        <p:tgtEl>
                                          <p:spTgt spid="15">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wipe(down)">
                                      <p:cBhvr>
                                        <p:cTn id="45" dur="500"/>
                                        <p:tgtEl>
                                          <p:spTgt spid="12"/>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7">
                                            <p:txEl>
                                              <p:pRg st="0" end="0"/>
                                            </p:txEl>
                                          </p:spTgt>
                                        </p:tgtEl>
                                        <p:attrNameLst>
                                          <p:attrName>style.visibility</p:attrName>
                                        </p:attrNameLst>
                                      </p:cBhvr>
                                      <p:to>
                                        <p:strVal val="visible"/>
                                      </p:to>
                                    </p:set>
                                    <p:animEffect transition="in" filter="wipe(down)">
                                      <p:cBhvr>
                                        <p:cTn id="50" dur="500"/>
                                        <p:tgtEl>
                                          <p:spTgt spid="17">
                                            <p:txEl>
                                              <p:pRg st="0" end="0"/>
                                            </p:txEl>
                                          </p:spTgt>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17">
                                            <p:txEl>
                                              <p:pRg st="1" end="1"/>
                                            </p:txEl>
                                          </p:spTgt>
                                        </p:tgtEl>
                                        <p:attrNameLst>
                                          <p:attrName>style.visibility</p:attrName>
                                        </p:attrNameLst>
                                      </p:cBhvr>
                                      <p:to>
                                        <p:strVal val="visible"/>
                                      </p:to>
                                    </p:set>
                                    <p:animEffect transition="in" filter="wipe(down)">
                                      <p:cBhvr>
                                        <p:cTn id="53" dur="500"/>
                                        <p:tgtEl>
                                          <p:spTgt spid="1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build="allAtOnce"/>
      <p:bldP spid="9" grpId="0" build="allAtOnce"/>
      <p:bldP spid="15" grpId="0" build="allAtOnce"/>
      <p:bldP spid="17"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6"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5" name="قوس كبير أيسر 4"/>
          <p:cNvSpPr/>
          <p:nvPr/>
        </p:nvSpPr>
        <p:spPr bwMode="auto">
          <a:xfrm>
            <a:off x="6043612" y="332244"/>
            <a:ext cx="300037"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قوس كبير أيسر 6"/>
          <p:cNvSpPr/>
          <p:nvPr/>
        </p:nvSpPr>
        <p:spPr bwMode="auto">
          <a:xfrm flipH="1">
            <a:off x="8281987" y="356056"/>
            <a:ext cx="319088"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مربع نص 7"/>
          <p:cNvSpPr txBox="1"/>
          <p:nvPr/>
        </p:nvSpPr>
        <p:spPr>
          <a:xfrm>
            <a:off x="6272212" y="371476"/>
            <a:ext cx="2043113" cy="523220"/>
          </a:xfrm>
          <a:prstGeom prst="rect">
            <a:avLst/>
          </a:prstGeom>
          <a:noFill/>
        </p:spPr>
        <p:txBody>
          <a:bodyPr wrap="square" rtlCol="1">
            <a:spAutoFit/>
          </a:bodyPr>
          <a:lstStyle/>
          <a:p>
            <a:pPr lvl="0" algn="ctr"/>
            <a:r>
              <a:rPr lang="ar-SA" sz="2800" dirty="0" smtClean="0">
                <a:solidFill>
                  <a:schemeClr val="bg1">
                    <a:lumMod val="50000"/>
                  </a:schemeClr>
                </a:solidFill>
                <a:latin typeface="Calibri" pitchFamily="34" charset="0"/>
                <a:ea typeface="Calibri" pitchFamily="34" charset="0"/>
                <a:cs typeface="Akhbar MT" pitchFamily="2" charset="-78"/>
              </a:rPr>
              <a:t>مزايا طريقة المناقشة </a:t>
            </a:r>
          </a:p>
        </p:txBody>
      </p:sp>
      <p:sp>
        <p:nvSpPr>
          <p:cNvPr id="26625" name="Rectangle 1"/>
          <p:cNvSpPr>
            <a:spLocks noChangeArrowheads="1"/>
          </p:cNvSpPr>
          <p:nvPr/>
        </p:nvSpPr>
        <p:spPr bwMode="auto">
          <a:xfrm>
            <a:off x="2181838" y="1112193"/>
            <a:ext cx="6962162"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ar-SA" sz="2400" dirty="0" smtClean="0">
                <a:solidFill>
                  <a:schemeClr val="bg1">
                    <a:lumMod val="10000"/>
                  </a:schemeClr>
                </a:solidFill>
                <a:latin typeface="+mn-lt"/>
                <a:cs typeface="Akhbar MT" pitchFamily="2" charset="-78"/>
              </a:rPr>
              <a:t>تعتبر</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smtClean="0">
                <a:solidFill>
                  <a:schemeClr val="bg1">
                    <a:lumMod val="10000"/>
                  </a:schemeClr>
                </a:solidFill>
                <a:latin typeface="+mn-lt"/>
                <a:cs typeface="Akhbar MT" pitchFamily="2" charset="-78"/>
              </a:rPr>
              <a:t>المناقشة</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smtClean="0">
                <a:solidFill>
                  <a:schemeClr val="bg1">
                    <a:lumMod val="10000"/>
                  </a:schemeClr>
                </a:solidFill>
                <a:latin typeface="+mn-lt"/>
                <a:cs typeface="Akhbar MT" pitchFamily="2" charset="-78"/>
              </a:rPr>
              <a:t>من</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smtClean="0">
                <a:solidFill>
                  <a:schemeClr val="bg1">
                    <a:lumMod val="10000"/>
                  </a:schemeClr>
                </a:solidFill>
                <a:latin typeface="+mn-lt"/>
                <a:cs typeface="Akhbar MT" pitchFamily="2" charset="-78"/>
              </a:rPr>
              <a:t>الاتجاهات</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smtClean="0">
                <a:solidFill>
                  <a:schemeClr val="bg1">
                    <a:lumMod val="10000"/>
                  </a:schemeClr>
                </a:solidFill>
                <a:latin typeface="+mn-lt"/>
                <a:cs typeface="Akhbar MT" pitchFamily="2" charset="-78"/>
              </a:rPr>
              <a:t>التربوية</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smtClean="0">
                <a:solidFill>
                  <a:schemeClr val="bg1">
                    <a:lumMod val="10000"/>
                  </a:schemeClr>
                </a:solidFill>
                <a:latin typeface="+mn-lt"/>
                <a:cs typeface="Akhbar MT" pitchFamily="2" charset="-78"/>
              </a:rPr>
              <a:t>الحديثة</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smtClean="0">
                <a:solidFill>
                  <a:schemeClr val="bg1">
                    <a:lumMod val="10000"/>
                  </a:schemeClr>
                </a:solidFill>
                <a:latin typeface="+mn-lt"/>
                <a:cs typeface="Akhbar MT" pitchFamily="2" charset="-78"/>
              </a:rPr>
              <a:t>في</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smtClean="0">
                <a:solidFill>
                  <a:schemeClr val="bg1">
                    <a:lumMod val="10000"/>
                  </a:schemeClr>
                </a:solidFill>
                <a:latin typeface="+mn-lt"/>
                <a:cs typeface="Akhbar MT" pitchFamily="2" charset="-78"/>
              </a:rPr>
              <a:t>تدريس</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smtClean="0">
                <a:solidFill>
                  <a:schemeClr val="bg1">
                    <a:lumMod val="10000"/>
                  </a:schemeClr>
                </a:solidFill>
                <a:latin typeface="+mn-lt"/>
                <a:cs typeface="Akhbar MT" pitchFamily="2" charset="-78"/>
              </a:rPr>
              <a:t>المواد</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smtClean="0">
                <a:solidFill>
                  <a:schemeClr val="bg1">
                    <a:lumMod val="10000"/>
                  </a:schemeClr>
                </a:solidFill>
                <a:latin typeface="+mn-lt"/>
                <a:cs typeface="Akhbar MT" pitchFamily="2" charset="-78"/>
              </a:rPr>
              <a:t>الاجتماعية</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smtClean="0">
                <a:solidFill>
                  <a:schemeClr val="bg1">
                    <a:lumMod val="10000"/>
                  </a:schemeClr>
                </a:solidFill>
                <a:latin typeface="+mn-lt"/>
                <a:cs typeface="Akhbar MT" pitchFamily="2" charset="-78"/>
              </a:rPr>
              <a:t>وهي</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smtClean="0">
                <a:solidFill>
                  <a:schemeClr val="bg1">
                    <a:lumMod val="10000"/>
                  </a:schemeClr>
                </a:solidFill>
                <a:latin typeface="+mn-lt"/>
                <a:cs typeface="Akhbar MT" pitchFamily="2" charset="-78"/>
              </a:rPr>
              <a:t>تساعد</a:t>
            </a:r>
            <a:r>
              <a:rPr kumimoji="0" 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2400" dirty="0" err="1" smtClean="0">
                <a:solidFill>
                  <a:schemeClr val="bg1">
                    <a:lumMod val="10000"/>
                  </a:schemeClr>
                </a:solidFill>
                <a:latin typeface="+mn-lt"/>
                <a:cs typeface="Akhbar MT" pitchFamily="2" charset="-78"/>
              </a:rPr>
              <a:t>على</a:t>
            </a:r>
            <a:r>
              <a:rPr kumimoji="0" lang="ar-SA" sz="1100" b="0"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 </a:t>
            </a:r>
            <a:r>
              <a:rPr lang="ar-SA" sz="2400" dirty="0" err="1" smtClean="0">
                <a:solidFill>
                  <a:schemeClr val="bg1">
                    <a:lumMod val="10000"/>
                  </a:schemeClr>
                </a:solidFill>
                <a:latin typeface="+mn-lt"/>
                <a:cs typeface="Akhbar MT" pitchFamily="2" charset="-78"/>
              </a:rPr>
              <a:t>:</a:t>
            </a:r>
            <a:endParaRPr lang="ar-SA" sz="2400" dirty="0" smtClean="0">
              <a:solidFill>
                <a:schemeClr val="bg1">
                  <a:lumMod val="10000"/>
                </a:schemeClr>
              </a:solidFill>
              <a:latin typeface="+mn-lt"/>
              <a:cs typeface="Akhbar MT" pitchFamily="2" charset="-78"/>
            </a:endParaRPr>
          </a:p>
        </p:txBody>
      </p:sp>
      <p:sp>
        <p:nvSpPr>
          <p:cNvPr id="10" name="مربع نص 9"/>
          <p:cNvSpPr txBox="1"/>
          <p:nvPr/>
        </p:nvSpPr>
        <p:spPr>
          <a:xfrm>
            <a:off x="2243138" y="1900238"/>
            <a:ext cx="6100763" cy="523220"/>
          </a:xfrm>
          <a:prstGeom prst="rect">
            <a:avLst/>
          </a:prstGeom>
          <a:noFill/>
          <a:ln w="28575">
            <a:solidFill>
              <a:schemeClr val="bg1">
                <a:lumMod val="50000"/>
              </a:schemeClr>
            </a:solidFill>
          </a:ln>
        </p:spPr>
        <p:txBody>
          <a:bodyPr wrap="square" rtlCol="1">
            <a:spAutoFit/>
          </a:bodyPr>
          <a:lstStyle/>
          <a:p>
            <a:pPr lvl="0" algn="r" rtl="1"/>
            <a:r>
              <a:rPr lang="ar-SA" sz="2800" dirty="0" smtClean="0">
                <a:solidFill>
                  <a:schemeClr val="bg1">
                    <a:lumMod val="10000"/>
                  </a:schemeClr>
                </a:solidFill>
                <a:latin typeface="+mn-lt"/>
                <a:cs typeface="Akhbar MT" pitchFamily="2" charset="-78"/>
              </a:rPr>
              <a:t>1- إثارة التفكير وزيادة الفهم للمادة </a:t>
            </a:r>
            <a:r>
              <a:rPr lang="ar-SA" sz="2800" dirty="0" err="1" smtClean="0">
                <a:solidFill>
                  <a:schemeClr val="bg1">
                    <a:lumMod val="10000"/>
                  </a:schemeClr>
                </a:solidFill>
                <a:latin typeface="+mn-lt"/>
                <a:cs typeface="Akhbar MT" pitchFamily="2" charset="-78"/>
              </a:rPr>
              <a:t>الدراسية </a:t>
            </a:r>
            <a:r>
              <a:rPr lang="ar-SA" sz="2000" dirty="0" err="1" smtClean="0"/>
              <a:t>.</a:t>
            </a:r>
            <a:endParaRPr lang="en-US" sz="2800" dirty="0" smtClean="0">
              <a:solidFill>
                <a:schemeClr val="bg1">
                  <a:lumMod val="10000"/>
                </a:schemeClr>
              </a:solidFill>
              <a:latin typeface="+mn-lt"/>
              <a:cs typeface="Akhbar MT" pitchFamily="2" charset="-78"/>
            </a:endParaRPr>
          </a:p>
        </p:txBody>
      </p:sp>
      <p:sp>
        <p:nvSpPr>
          <p:cNvPr id="11" name="مربع نص 10"/>
          <p:cNvSpPr txBox="1"/>
          <p:nvPr/>
        </p:nvSpPr>
        <p:spPr>
          <a:xfrm>
            <a:off x="2228850" y="2743201"/>
            <a:ext cx="6115051" cy="954107"/>
          </a:xfrm>
          <a:prstGeom prst="rect">
            <a:avLst/>
          </a:prstGeom>
          <a:noFill/>
          <a:ln w="28575">
            <a:solidFill>
              <a:schemeClr val="bg1">
                <a:lumMod val="50000"/>
              </a:schemeClr>
            </a:solidFill>
          </a:ln>
        </p:spPr>
        <p:txBody>
          <a:bodyPr wrap="square" rtlCol="1">
            <a:spAutoFit/>
          </a:bodyPr>
          <a:lstStyle/>
          <a:p>
            <a:pPr lvl="0" algn="r" rtl="1"/>
            <a:r>
              <a:rPr lang="ar-SA" sz="2800" dirty="0" smtClean="0">
                <a:solidFill>
                  <a:schemeClr val="bg1">
                    <a:lumMod val="10000"/>
                  </a:schemeClr>
                </a:solidFill>
                <a:latin typeface="+mn-lt"/>
                <a:cs typeface="Akhbar MT" pitchFamily="2" charset="-78"/>
              </a:rPr>
              <a:t>2- تدريب التلاميذ على عمليتي البحث والتنقيب عن </a:t>
            </a:r>
            <a:r>
              <a:rPr lang="ar-SA" sz="2800" dirty="0" err="1" smtClean="0">
                <a:solidFill>
                  <a:schemeClr val="bg1">
                    <a:lumMod val="10000"/>
                  </a:schemeClr>
                </a:solidFill>
                <a:latin typeface="+mn-lt"/>
                <a:cs typeface="Akhbar MT" pitchFamily="2" charset="-78"/>
              </a:rPr>
              <a:t>المعلومات </a:t>
            </a:r>
            <a:r>
              <a:rPr lang="ar-SA" sz="2800" dirty="0" smtClean="0">
                <a:solidFill>
                  <a:schemeClr val="bg1">
                    <a:lumMod val="10000"/>
                  </a:schemeClr>
                </a:solidFill>
                <a:latin typeface="+mn-lt"/>
                <a:cs typeface="Akhbar MT" pitchFamily="2" charset="-78"/>
              </a:rPr>
              <a:t>، وإيجاد ما بينهما من </a:t>
            </a:r>
            <a:r>
              <a:rPr lang="ar-SA" sz="2800" dirty="0" err="1" smtClean="0">
                <a:solidFill>
                  <a:schemeClr val="bg1">
                    <a:lumMod val="10000"/>
                  </a:schemeClr>
                </a:solidFill>
                <a:latin typeface="+mn-lt"/>
                <a:cs typeface="Akhbar MT" pitchFamily="2" charset="-78"/>
              </a:rPr>
              <a:t>ترابط .</a:t>
            </a:r>
            <a:endParaRPr lang="en-US" sz="2800" dirty="0" smtClean="0">
              <a:solidFill>
                <a:schemeClr val="bg1">
                  <a:lumMod val="10000"/>
                </a:schemeClr>
              </a:solidFill>
              <a:latin typeface="+mn-lt"/>
              <a:cs typeface="Akhbar MT" pitchFamily="2" charset="-78"/>
            </a:endParaRPr>
          </a:p>
        </p:txBody>
      </p:sp>
      <p:sp>
        <p:nvSpPr>
          <p:cNvPr id="12" name="مربع نص 11"/>
          <p:cNvSpPr txBox="1"/>
          <p:nvPr/>
        </p:nvSpPr>
        <p:spPr>
          <a:xfrm>
            <a:off x="2200275" y="4014787"/>
            <a:ext cx="6157914" cy="954107"/>
          </a:xfrm>
          <a:prstGeom prst="rect">
            <a:avLst/>
          </a:prstGeom>
          <a:noFill/>
          <a:ln w="28575">
            <a:solidFill>
              <a:schemeClr val="bg1">
                <a:lumMod val="50000"/>
              </a:schemeClr>
            </a:solidFill>
          </a:ln>
        </p:spPr>
        <p:txBody>
          <a:bodyPr wrap="square" rtlCol="1">
            <a:spAutoFit/>
          </a:bodyPr>
          <a:lstStyle/>
          <a:p>
            <a:pPr lvl="0" algn="r" rtl="1"/>
            <a:r>
              <a:rPr lang="ar-SA" sz="2800" dirty="0" smtClean="0">
                <a:solidFill>
                  <a:schemeClr val="bg1">
                    <a:lumMod val="10000"/>
                  </a:schemeClr>
                </a:solidFill>
                <a:latin typeface="+mn-lt"/>
                <a:cs typeface="Akhbar MT" pitchFamily="2" charset="-78"/>
              </a:rPr>
              <a:t>3- تساعد التلاميذ على التعبير </a:t>
            </a:r>
            <a:r>
              <a:rPr lang="ar-SA" sz="2800" dirty="0" err="1" smtClean="0">
                <a:solidFill>
                  <a:schemeClr val="bg1">
                    <a:lumMod val="10000"/>
                  </a:schemeClr>
                </a:solidFill>
                <a:latin typeface="+mn-lt"/>
                <a:cs typeface="Akhbar MT" pitchFamily="2" charset="-78"/>
              </a:rPr>
              <a:t>السليم </a:t>
            </a:r>
            <a:r>
              <a:rPr lang="ar-SA" sz="2800" dirty="0" smtClean="0">
                <a:solidFill>
                  <a:schemeClr val="bg1">
                    <a:lumMod val="10000"/>
                  </a:schemeClr>
                </a:solidFill>
                <a:latin typeface="+mn-lt"/>
                <a:cs typeface="Akhbar MT" pitchFamily="2" charset="-78"/>
              </a:rPr>
              <a:t>، والشرح والإقناع وحسن </a:t>
            </a:r>
            <a:r>
              <a:rPr lang="ar-SA" sz="2800" dirty="0" err="1" smtClean="0">
                <a:solidFill>
                  <a:schemeClr val="bg1">
                    <a:lumMod val="10000"/>
                  </a:schemeClr>
                </a:solidFill>
                <a:latin typeface="+mn-lt"/>
                <a:cs typeface="Akhbar MT" pitchFamily="2" charset="-78"/>
              </a:rPr>
              <a:t>الإستماع</a:t>
            </a:r>
            <a:r>
              <a:rPr lang="ar-SA" sz="2800" dirty="0" smtClean="0">
                <a:solidFill>
                  <a:schemeClr val="bg1">
                    <a:lumMod val="10000"/>
                  </a:schemeClr>
                </a:solidFill>
                <a:latin typeface="+mn-lt"/>
                <a:cs typeface="Akhbar MT" pitchFamily="2" charset="-78"/>
              </a:rPr>
              <a:t> </a:t>
            </a:r>
            <a:r>
              <a:rPr lang="ar-SA" sz="2800" dirty="0" err="1" smtClean="0">
                <a:solidFill>
                  <a:schemeClr val="bg1">
                    <a:lumMod val="10000"/>
                  </a:schemeClr>
                </a:solidFill>
                <a:latin typeface="+mn-lt"/>
                <a:cs typeface="Akhbar MT" pitchFamily="2" charset="-78"/>
              </a:rPr>
              <a:t>.</a:t>
            </a:r>
            <a:endParaRPr lang="en-US" sz="2800" dirty="0" smtClean="0">
              <a:solidFill>
                <a:schemeClr val="bg1">
                  <a:lumMod val="10000"/>
                </a:schemeClr>
              </a:solidFill>
              <a:latin typeface="+mn-lt"/>
              <a:cs typeface="Akhbar MT" pitchFamily="2" charset="-78"/>
            </a:endParaRPr>
          </a:p>
        </p:txBody>
      </p:sp>
      <p:sp>
        <p:nvSpPr>
          <p:cNvPr id="13" name="مربع نص 12"/>
          <p:cNvSpPr txBox="1"/>
          <p:nvPr/>
        </p:nvSpPr>
        <p:spPr>
          <a:xfrm>
            <a:off x="2185988" y="5314950"/>
            <a:ext cx="6172199" cy="954107"/>
          </a:xfrm>
          <a:prstGeom prst="rect">
            <a:avLst/>
          </a:prstGeom>
          <a:noFill/>
          <a:ln w="28575">
            <a:solidFill>
              <a:schemeClr val="bg1">
                <a:lumMod val="50000"/>
              </a:schemeClr>
            </a:solidFill>
          </a:ln>
        </p:spPr>
        <p:txBody>
          <a:bodyPr wrap="square" rtlCol="1">
            <a:spAutoFit/>
          </a:bodyPr>
          <a:lstStyle/>
          <a:p>
            <a:pPr lvl="0" algn="r" rtl="1"/>
            <a:r>
              <a:rPr lang="ar-SA" sz="2800" dirty="0" smtClean="0">
                <a:solidFill>
                  <a:schemeClr val="bg1">
                    <a:lumMod val="10000"/>
                  </a:schemeClr>
                </a:solidFill>
                <a:latin typeface="+mn-lt"/>
                <a:cs typeface="Akhbar MT" pitchFamily="2" charset="-78"/>
              </a:rPr>
              <a:t>4- تنمية عادة احترام آراء الغير مهما كانت طبيعة هذه </a:t>
            </a:r>
            <a:r>
              <a:rPr lang="ar-SA" sz="2800" dirty="0" err="1" smtClean="0">
                <a:solidFill>
                  <a:schemeClr val="bg1">
                    <a:lumMod val="10000"/>
                  </a:schemeClr>
                </a:solidFill>
                <a:latin typeface="+mn-lt"/>
                <a:cs typeface="Akhbar MT" pitchFamily="2" charset="-78"/>
              </a:rPr>
              <a:t>الآراء </a:t>
            </a:r>
            <a:r>
              <a:rPr lang="ar-SA" sz="2800" dirty="0" smtClean="0">
                <a:solidFill>
                  <a:schemeClr val="bg1">
                    <a:lumMod val="10000"/>
                  </a:schemeClr>
                </a:solidFill>
                <a:latin typeface="+mn-lt"/>
                <a:cs typeface="Akhbar MT" pitchFamily="2" charset="-78"/>
              </a:rPr>
              <a:t>، وتعويدهم التوفيق بين الآراء </a:t>
            </a:r>
            <a:r>
              <a:rPr lang="ar-SA" sz="2800" dirty="0" err="1" smtClean="0">
                <a:solidFill>
                  <a:schemeClr val="bg1">
                    <a:lumMod val="10000"/>
                  </a:schemeClr>
                </a:solidFill>
                <a:latin typeface="+mn-lt"/>
                <a:cs typeface="Akhbar MT" pitchFamily="2" charset="-78"/>
              </a:rPr>
              <a:t>المتضاربة .</a:t>
            </a:r>
            <a:endParaRPr lang="en-US" sz="2800" dirty="0" smtClean="0">
              <a:solidFill>
                <a:schemeClr val="bg1">
                  <a:lumMod val="10000"/>
                </a:schemeClr>
              </a:solidFill>
              <a:latin typeface="+mn-lt"/>
              <a:cs typeface="Akhbar MT" pitchFamily="2" charset="-78"/>
            </a:endParaRPr>
          </a:p>
        </p:txBody>
      </p:sp>
      <p:cxnSp>
        <p:nvCxnSpPr>
          <p:cNvPr id="16" name="رابط مستقيم 15"/>
          <p:cNvCxnSpPr/>
          <p:nvPr/>
        </p:nvCxnSpPr>
        <p:spPr bwMode="auto">
          <a:xfrm>
            <a:off x="8758238" y="1671638"/>
            <a:ext cx="14287" cy="4657725"/>
          </a:xfrm>
          <a:prstGeom prst="line">
            <a:avLst/>
          </a:prstGeom>
          <a:solidFill>
            <a:schemeClr val="accent1"/>
          </a:solidFill>
          <a:ln w="28575" cap="flat" cmpd="sng" algn="ctr">
            <a:solidFill>
              <a:schemeClr val="bg1">
                <a:lumMod val="50000"/>
              </a:schemeClr>
            </a:solidFill>
            <a:prstDash val="solid"/>
            <a:round/>
            <a:headEnd type="none" w="med" len="med"/>
            <a:tailEnd type="none" w="med" len="med"/>
          </a:ln>
          <a:effectLst/>
        </p:spPr>
      </p:cxnSp>
      <p:cxnSp>
        <p:nvCxnSpPr>
          <p:cNvPr id="18" name="رابط كسهم مستقيم 17"/>
          <p:cNvCxnSpPr/>
          <p:nvPr/>
        </p:nvCxnSpPr>
        <p:spPr bwMode="auto">
          <a:xfrm flipH="1">
            <a:off x="8443913" y="2114550"/>
            <a:ext cx="328612" cy="0"/>
          </a:xfrm>
          <a:prstGeom prst="straightConnector1">
            <a:avLst/>
          </a:prstGeom>
          <a:solidFill>
            <a:schemeClr val="accent1"/>
          </a:solidFill>
          <a:ln w="28575" cap="flat" cmpd="sng" algn="ctr">
            <a:solidFill>
              <a:schemeClr val="bg1">
                <a:lumMod val="50000"/>
              </a:schemeClr>
            </a:solidFill>
            <a:prstDash val="solid"/>
            <a:round/>
            <a:headEnd type="none" w="med" len="med"/>
            <a:tailEnd type="arrow"/>
          </a:ln>
          <a:effectLst/>
        </p:spPr>
      </p:cxnSp>
      <p:cxnSp>
        <p:nvCxnSpPr>
          <p:cNvPr id="20" name="رابط كسهم مستقيم 19"/>
          <p:cNvCxnSpPr/>
          <p:nvPr/>
        </p:nvCxnSpPr>
        <p:spPr bwMode="auto">
          <a:xfrm flipH="1">
            <a:off x="8401050" y="3086100"/>
            <a:ext cx="342901" cy="14287"/>
          </a:xfrm>
          <a:prstGeom prst="straightConnector1">
            <a:avLst/>
          </a:prstGeom>
          <a:solidFill>
            <a:schemeClr val="accent1"/>
          </a:solidFill>
          <a:ln w="28575" cap="flat" cmpd="sng" algn="ctr">
            <a:solidFill>
              <a:schemeClr val="bg1">
                <a:lumMod val="50000"/>
              </a:schemeClr>
            </a:solidFill>
            <a:prstDash val="solid"/>
            <a:round/>
            <a:headEnd type="none" w="med" len="med"/>
            <a:tailEnd type="arrow"/>
          </a:ln>
          <a:effectLst/>
        </p:spPr>
      </p:cxnSp>
      <p:cxnSp>
        <p:nvCxnSpPr>
          <p:cNvPr id="22" name="رابط كسهم مستقيم 21"/>
          <p:cNvCxnSpPr/>
          <p:nvPr/>
        </p:nvCxnSpPr>
        <p:spPr bwMode="auto">
          <a:xfrm flipH="1">
            <a:off x="8458201" y="4443413"/>
            <a:ext cx="314325" cy="14288"/>
          </a:xfrm>
          <a:prstGeom prst="straightConnector1">
            <a:avLst/>
          </a:prstGeom>
          <a:solidFill>
            <a:schemeClr val="accent1"/>
          </a:solidFill>
          <a:ln w="28575" cap="flat" cmpd="sng" algn="ctr">
            <a:solidFill>
              <a:schemeClr val="bg1">
                <a:lumMod val="50000"/>
              </a:schemeClr>
            </a:solidFill>
            <a:prstDash val="solid"/>
            <a:round/>
            <a:headEnd type="none" w="med" len="med"/>
            <a:tailEnd type="arrow"/>
          </a:ln>
          <a:effectLst/>
        </p:spPr>
      </p:cxnSp>
      <p:cxnSp>
        <p:nvCxnSpPr>
          <p:cNvPr id="24" name="رابط كسهم مستقيم 23"/>
          <p:cNvCxnSpPr/>
          <p:nvPr/>
        </p:nvCxnSpPr>
        <p:spPr bwMode="auto">
          <a:xfrm flipH="1" flipV="1">
            <a:off x="8429625" y="5743575"/>
            <a:ext cx="342901" cy="14288"/>
          </a:xfrm>
          <a:prstGeom prst="straightConnector1">
            <a:avLst/>
          </a:prstGeom>
          <a:solidFill>
            <a:schemeClr val="accent1"/>
          </a:solidFill>
          <a:ln w="28575" cap="flat" cmpd="sng" algn="ctr">
            <a:solidFill>
              <a:schemeClr val="bg1">
                <a:lumMod val="50000"/>
              </a:schemeClr>
            </a:solidFill>
            <a:prstDash val="solid"/>
            <a:round/>
            <a:headEnd type="none" w="med" len="med"/>
            <a:tailEnd type="arrow"/>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wipe(down)">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6625">
                                            <p:txEl>
                                              <p:pRg st="0" end="0"/>
                                            </p:txEl>
                                          </p:spTgt>
                                        </p:tgtEl>
                                        <p:attrNameLst>
                                          <p:attrName>style.visibility</p:attrName>
                                        </p:attrNameLst>
                                      </p:cBhvr>
                                      <p:to>
                                        <p:strVal val="visible"/>
                                      </p:to>
                                    </p:set>
                                    <p:animEffect transition="in" filter="wipe(down)">
                                      <p:cBhvr>
                                        <p:cTn id="22" dur="500"/>
                                        <p:tgtEl>
                                          <p:spTgt spid="2662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down)">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ipe(down)">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0">
                                            <p:bg/>
                                          </p:spTgt>
                                        </p:tgtEl>
                                        <p:attrNameLst>
                                          <p:attrName>style.visibility</p:attrName>
                                        </p:attrNameLst>
                                      </p:cBhvr>
                                      <p:to>
                                        <p:strVal val="visible"/>
                                      </p:to>
                                    </p:set>
                                    <p:animEffect transition="in" filter="wipe(down)">
                                      <p:cBhvr>
                                        <p:cTn id="37" dur="500"/>
                                        <p:tgtEl>
                                          <p:spTgt spid="10">
                                            <p:bg/>
                                          </p:spTgt>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10">
                                            <p:txEl>
                                              <p:pRg st="0" end="0"/>
                                            </p:txEl>
                                          </p:spTgt>
                                        </p:tgtEl>
                                        <p:attrNameLst>
                                          <p:attrName>style.visibility</p:attrName>
                                        </p:attrNameLst>
                                      </p:cBhvr>
                                      <p:to>
                                        <p:strVal val="visible"/>
                                      </p:to>
                                    </p:set>
                                    <p:animEffect transition="in" filter="wipe(down)">
                                      <p:cBhvr>
                                        <p:cTn id="40" dur="500"/>
                                        <p:tgtEl>
                                          <p:spTgt spid="10">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wipe(down)">
                                      <p:cBhvr>
                                        <p:cTn id="45" dur="500"/>
                                        <p:tgtEl>
                                          <p:spTgt spid="20"/>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1">
                                            <p:bg/>
                                          </p:spTgt>
                                        </p:tgtEl>
                                        <p:attrNameLst>
                                          <p:attrName>style.visibility</p:attrName>
                                        </p:attrNameLst>
                                      </p:cBhvr>
                                      <p:to>
                                        <p:strVal val="visible"/>
                                      </p:to>
                                    </p:set>
                                    <p:animEffect transition="in" filter="wipe(down)">
                                      <p:cBhvr>
                                        <p:cTn id="50" dur="500"/>
                                        <p:tgtEl>
                                          <p:spTgt spid="11">
                                            <p:bg/>
                                          </p:spTgt>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11">
                                            <p:txEl>
                                              <p:pRg st="0" end="0"/>
                                            </p:txEl>
                                          </p:spTgt>
                                        </p:tgtEl>
                                        <p:attrNameLst>
                                          <p:attrName>style.visibility</p:attrName>
                                        </p:attrNameLst>
                                      </p:cBhvr>
                                      <p:to>
                                        <p:strVal val="visible"/>
                                      </p:to>
                                    </p:set>
                                    <p:animEffect transition="in" filter="wipe(down)">
                                      <p:cBhvr>
                                        <p:cTn id="53" dur="500"/>
                                        <p:tgtEl>
                                          <p:spTgt spid="11">
                                            <p:txEl>
                                              <p:pRg st="0" end="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nodeType="click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wipe(down)">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12">
                                            <p:bg/>
                                          </p:spTgt>
                                        </p:tgtEl>
                                        <p:attrNameLst>
                                          <p:attrName>style.visibility</p:attrName>
                                        </p:attrNameLst>
                                      </p:cBhvr>
                                      <p:to>
                                        <p:strVal val="visible"/>
                                      </p:to>
                                    </p:set>
                                    <p:animEffect transition="in" filter="wipe(down)">
                                      <p:cBhvr>
                                        <p:cTn id="63" dur="500"/>
                                        <p:tgtEl>
                                          <p:spTgt spid="12">
                                            <p:bg/>
                                          </p:spTgt>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12">
                                            <p:txEl>
                                              <p:pRg st="0" end="0"/>
                                            </p:txEl>
                                          </p:spTgt>
                                        </p:tgtEl>
                                        <p:attrNameLst>
                                          <p:attrName>style.visibility</p:attrName>
                                        </p:attrNameLst>
                                      </p:cBhvr>
                                      <p:to>
                                        <p:strVal val="visible"/>
                                      </p:to>
                                    </p:set>
                                    <p:animEffect transition="in" filter="wipe(down)">
                                      <p:cBhvr>
                                        <p:cTn id="66" dur="500"/>
                                        <p:tgtEl>
                                          <p:spTgt spid="12">
                                            <p:txEl>
                                              <p:pRg st="0" end="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nodeType="clickEffect">
                                  <p:stCondLst>
                                    <p:cond delay="0"/>
                                  </p:stCondLst>
                                  <p:childTnLst>
                                    <p:set>
                                      <p:cBhvr>
                                        <p:cTn id="70" dur="1" fill="hold">
                                          <p:stCondLst>
                                            <p:cond delay="0"/>
                                          </p:stCondLst>
                                        </p:cTn>
                                        <p:tgtEl>
                                          <p:spTgt spid="24"/>
                                        </p:tgtEl>
                                        <p:attrNameLst>
                                          <p:attrName>style.visibility</p:attrName>
                                        </p:attrNameLst>
                                      </p:cBhvr>
                                      <p:to>
                                        <p:strVal val="visible"/>
                                      </p:to>
                                    </p:set>
                                    <p:animEffect transition="in" filter="wipe(down)">
                                      <p:cBhvr>
                                        <p:cTn id="71" dur="500"/>
                                        <p:tgtEl>
                                          <p:spTgt spid="24"/>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13">
                                            <p:bg/>
                                          </p:spTgt>
                                        </p:tgtEl>
                                        <p:attrNameLst>
                                          <p:attrName>style.visibility</p:attrName>
                                        </p:attrNameLst>
                                      </p:cBhvr>
                                      <p:to>
                                        <p:strVal val="visible"/>
                                      </p:to>
                                    </p:set>
                                    <p:animEffect transition="in" filter="wipe(down)">
                                      <p:cBhvr>
                                        <p:cTn id="76" dur="500"/>
                                        <p:tgtEl>
                                          <p:spTgt spid="13">
                                            <p:bg/>
                                          </p:spTgt>
                                        </p:tgtEl>
                                      </p:cBhvr>
                                    </p:animEffect>
                                  </p:childTnLst>
                                </p:cTn>
                              </p:par>
                              <p:par>
                                <p:cTn id="77" presetID="22" presetClass="entr" presetSubtype="4" fill="hold" grpId="0" nodeType="withEffect">
                                  <p:stCondLst>
                                    <p:cond delay="0"/>
                                  </p:stCondLst>
                                  <p:childTnLst>
                                    <p:set>
                                      <p:cBhvr>
                                        <p:cTn id="78" dur="1" fill="hold">
                                          <p:stCondLst>
                                            <p:cond delay="0"/>
                                          </p:stCondLst>
                                        </p:cTn>
                                        <p:tgtEl>
                                          <p:spTgt spid="13">
                                            <p:txEl>
                                              <p:pRg st="0" end="0"/>
                                            </p:txEl>
                                          </p:spTgt>
                                        </p:tgtEl>
                                        <p:attrNameLst>
                                          <p:attrName>style.visibility</p:attrName>
                                        </p:attrNameLst>
                                      </p:cBhvr>
                                      <p:to>
                                        <p:strVal val="visible"/>
                                      </p:to>
                                    </p:set>
                                    <p:animEffect transition="in" filter="wipe(down)">
                                      <p:cBhvr>
                                        <p:cTn id="79" dur="5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build="allAtOnce"/>
      <p:bldP spid="26625" grpId="0" build="allAtOnce"/>
      <p:bldP spid="10" grpId="0" build="allAtOnce" animBg="1"/>
      <p:bldP spid="11" grpId="0" build="allAtOnce" animBg="1"/>
      <p:bldP spid="12" grpId="0" build="allAtOnce" animBg="1"/>
      <p:bldP spid="13" grpId="0"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7"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rtl="1"/>
            <a:endParaRPr lang="en-US" sz="2800" dirty="0"/>
          </a:p>
        </p:txBody>
      </p:sp>
      <p:sp>
        <p:nvSpPr>
          <p:cNvPr id="5" name="قوس كبير أيسر 4"/>
          <p:cNvSpPr/>
          <p:nvPr/>
        </p:nvSpPr>
        <p:spPr bwMode="auto">
          <a:xfrm flipH="1">
            <a:off x="8067674" y="370344"/>
            <a:ext cx="319088"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قوس كبير أيسر 6"/>
          <p:cNvSpPr/>
          <p:nvPr/>
        </p:nvSpPr>
        <p:spPr bwMode="auto">
          <a:xfrm>
            <a:off x="5729288" y="365581"/>
            <a:ext cx="328613"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مربع نص 7"/>
          <p:cNvSpPr txBox="1"/>
          <p:nvPr/>
        </p:nvSpPr>
        <p:spPr>
          <a:xfrm>
            <a:off x="5986462" y="414338"/>
            <a:ext cx="2157413" cy="523220"/>
          </a:xfrm>
          <a:prstGeom prst="rect">
            <a:avLst/>
          </a:prstGeom>
          <a:noFill/>
        </p:spPr>
        <p:txBody>
          <a:bodyPr wrap="square" rtlCol="1">
            <a:spAutoFit/>
          </a:bodyPr>
          <a:lstStyle/>
          <a:p>
            <a:pPr algn="ctr"/>
            <a:r>
              <a:rPr lang="ar-SA" sz="2800" dirty="0" smtClean="0">
                <a:solidFill>
                  <a:schemeClr val="bg1">
                    <a:lumMod val="50000"/>
                  </a:schemeClr>
                </a:solidFill>
                <a:latin typeface="Calibri" pitchFamily="34" charset="0"/>
                <a:ea typeface="Calibri" pitchFamily="34" charset="0"/>
                <a:cs typeface="Akhbar MT" pitchFamily="2" charset="-78"/>
              </a:rPr>
              <a:t>كيفية</a:t>
            </a:r>
            <a:r>
              <a:rPr lang="ar-SA" dirty="0" smtClean="0"/>
              <a:t> </a:t>
            </a:r>
            <a:r>
              <a:rPr lang="ar-SA" sz="2800" dirty="0" smtClean="0">
                <a:solidFill>
                  <a:schemeClr val="bg1">
                    <a:lumMod val="50000"/>
                  </a:schemeClr>
                </a:solidFill>
                <a:latin typeface="Calibri" pitchFamily="34" charset="0"/>
                <a:ea typeface="Calibri" pitchFamily="34" charset="0"/>
                <a:cs typeface="Akhbar MT" pitchFamily="2" charset="-78"/>
              </a:rPr>
              <a:t>إعداد</a:t>
            </a:r>
            <a:r>
              <a:rPr lang="ar-SA" dirty="0" smtClean="0"/>
              <a:t> </a:t>
            </a:r>
            <a:r>
              <a:rPr lang="ar-SA" sz="2800" dirty="0" smtClean="0">
                <a:solidFill>
                  <a:schemeClr val="bg1">
                    <a:lumMod val="50000"/>
                  </a:schemeClr>
                </a:solidFill>
                <a:latin typeface="Calibri" pitchFamily="34" charset="0"/>
                <a:ea typeface="Calibri" pitchFamily="34" charset="0"/>
                <a:cs typeface="Akhbar MT" pitchFamily="2" charset="-78"/>
              </a:rPr>
              <a:t>المناقشة</a:t>
            </a:r>
          </a:p>
        </p:txBody>
      </p:sp>
      <p:sp>
        <p:nvSpPr>
          <p:cNvPr id="25601" name="Rectangle 1"/>
          <p:cNvSpPr>
            <a:spLocks noChangeArrowheads="1"/>
          </p:cNvSpPr>
          <p:nvPr/>
        </p:nvSpPr>
        <p:spPr bwMode="auto">
          <a:xfrm>
            <a:off x="2206266" y="1366039"/>
            <a:ext cx="6666271"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ar-SA" sz="2400" dirty="0" smtClean="0">
                <a:solidFill>
                  <a:schemeClr val="bg1">
                    <a:lumMod val="10000"/>
                  </a:schemeClr>
                </a:solidFill>
                <a:latin typeface="+mn-lt"/>
                <a:cs typeface="Akhbar MT" pitchFamily="2" charset="-78"/>
              </a:rPr>
              <a:t>المناقشة باعتبارها طريقة </a:t>
            </a:r>
            <a:r>
              <a:rPr lang="ar-SA" sz="2400" dirty="0" err="1" smtClean="0">
                <a:solidFill>
                  <a:schemeClr val="bg1">
                    <a:lumMod val="10000"/>
                  </a:schemeClr>
                </a:solidFill>
                <a:latin typeface="+mn-lt"/>
                <a:cs typeface="Akhbar MT" pitchFamily="2" charset="-78"/>
              </a:rPr>
              <a:t>للتعلم </a:t>
            </a:r>
            <a:r>
              <a:rPr lang="ar-SA" sz="2400" dirty="0" smtClean="0">
                <a:solidFill>
                  <a:schemeClr val="bg1">
                    <a:lumMod val="10000"/>
                  </a:schemeClr>
                </a:solidFill>
                <a:latin typeface="+mn-lt"/>
                <a:cs typeface="Akhbar MT" pitchFamily="2" charset="-78"/>
              </a:rPr>
              <a:t>، تتطلب إعدادا دقيقا يتضمن تدريب المعلمين والتلاميذ عليها.ومن ثم يجب على المعلم أن يضع في </a:t>
            </a:r>
            <a:r>
              <a:rPr lang="ar-SA" sz="2400" dirty="0" err="1" smtClean="0">
                <a:solidFill>
                  <a:schemeClr val="bg1">
                    <a:lumMod val="10000"/>
                  </a:schemeClr>
                </a:solidFill>
                <a:latin typeface="+mn-lt"/>
                <a:cs typeface="Akhbar MT" pitchFamily="2" charset="-78"/>
              </a:rPr>
              <a:t>إعتباره</a:t>
            </a:r>
            <a:r>
              <a:rPr lang="ar-SA" sz="2400" dirty="0" smtClean="0">
                <a:solidFill>
                  <a:schemeClr val="bg1">
                    <a:lumMod val="10000"/>
                  </a:schemeClr>
                </a:solidFill>
                <a:latin typeface="+mn-lt"/>
                <a:cs typeface="Akhbar MT" pitchFamily="2" charset="-78"/>
              </a:rPr>
              <a:t> الأمور </a:t>
            </a:r>
            <a:r>
              <a:rPr lang="ar-SA" sz="2400" dirty="0" err="1" smtClean="0">
                <a:solidFill>
                  <a:schemeClr val="bg1">
                    <a:lumMod val="10000"/>
                  </a:schemeClr>
                </a:solidFill>
                <a:latin typeface="+mn-lt"/>
                <a:cs typeface="Akhbar MT" pitchFamily="2" charset="-78"/>
              </a:rPr>
              <a:t>الآتية:</a:t>
            </a:r>
            <a:endParaRPr lang="ar-SA" sz="2400" dirty="0" smtClean="0">
              <a:solidFill>
                <a:schemeClr val="bg1">
                  <a:lumMod val="10000"/>
                </a:schemeClr>
              </a:solidFill>
              <a:latin typeface="+mn-lt"/>
              <a:cs typeface="Akhbar MT" pitchFamily="2" charset="-78"/>
            </a:endParaRPr>
          </a:p>
        </p:txBody>
      </p:sp>
      <p:sp>
        <p:nvSpPr>
          <p:cNvPr id="10" name="مخطط انسيابي: بيانات مخزّنة 9"/>
          <p:cNvSpPr/>
          <p:nvPr/>
        </p:nvSpPr>
        <p:spPr bwMode="auto">
          <a:xfrm>
            <a:off x="2300288" y="2428876"/>
            <a:ext cx="6486525" cy="671512"/>
          </a:xfrm>
          <a:prstGeom prst="flowChartOnlineStorag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r>
              <a:rPr lang="ar-SA" sz="2800" dirty="0" err="1" smtClean="0">
                <a:solidFill>
                  <a:schemeClr val="bg1">
                    <a:lumMod val="10000"/>
                  </a:schemeClr>
                </a:solidFill>
                <a:latin typeface="+mn-lt"/>
                <a:cs typeface="Akhbar MT" pitchFamily="2" charset="-78"/>
              </a:rPr>
              <a:t>الوعي</a:t>
            </a:r>
            <a:r>
              <a:rPr lang="ar-SA" sz="2400" dirty="0" smtClean="0">
                <a:solidFill>
                  <a:schemeClr val="bg1">
                    <a:lumMod val="10000"/>
                  </a:schemeClr>
                </a:solidFill>
                <a:latin typeface="+mn-lt"/>
                <a:cs typeface="Akhbar MT" pitchFamily="2" charset="-78"/>
              </a:rPr>
              <a:t> </a:t>
            </a:r>
            <a:r>
              <a:rPr lang="ar-SA" sz="2800" dirty="0" err="1" smtClean="0">
                <a:solidFill>
                  <a:schemeClr val="bg1">
                    <a:lumMod val="10000"/>
                  </a:schemeClr>
                </a:solidFill>
                <a:latin typeface="+mn-lt"/>
                <a:cs typeface="Akhbar MT" pitchFamily="2" charset="-78"/>
              </a:rPr>
              <a:t>بأهداف</a:t>
            </a:r>
            <a:r>
              <a:rPr lang="ar-SA" sz="2400" dirty="0" smtClean="0">
                <a:solidFill>
                  <a:schemeClr val="bg1">
                    <a:lumMod val="10000"/>
                  </a:schemeClr>
                </a:solidFill>
                <a:latin typeface="+mn-lt"/>
                <a:cs typeface="Akhbar MT" pitchFamily="2" charset="-78"/>
              </a:rPr>
              <a:t> </a:t>
            </a:r>
            <a:r>
              <a:rPr lang="ar-SA" sz="2800" dirty="0" err="1" smtClean="0">
                <a:solidFill>
                  <a:schemeClr val="bg1">
                    <a:lumMod val="10000"/>
                  </a:schemeClr>
                </a:solidFill>
                <a:latin typeface="+mn-lt"/>
                <a:cs typeface="Akhbar MT" pitchFamily="2" charset="-78"/>
              </a:rPr>
              <a:t>الموضوع</a:t>
            </a:r>
            <a:r>
              <a:rPr lang="ar-SA" sz="2400" dirty="0" smtClean="0">
                <a:solidFill>
                  <a:schemeClr val="bg1">
                    <a:lumMod val="10000"/>
                  </a:schemeClr>
                </a:solidFill>
                <a:latin typeface="+mn-lt"/>
                <a:cs typeface="Akhbar MT" pitchFamily="2" charset="-78"/>
              </a:rPr>
              <a:t> </a:t>
            </a:r>
            <a:r>
              <a:rPr lang="ar-SA" sz="2800" dirty="0" err="1" smtClean="0">
                <a:solidFill>
                  <a:schemeClr val="bg1">
                    <a:lumMod val="10000"/>
                  </a:schemeClr>
                </a:solidFill>
                <a:latin typeface="+mn-lt"/>
                <a:cs typeface="Akhbar MT" pitchFamily="2" charset="-78"/>
              </a:rPr>
              <a:t>المطروح</a:t>
            </a:r>
            <a:r>
              <a:rPr lang="ar-SA" sz="2400" dirty="0" smtClean="0">
                <a:solidFill>
                  <a:schemeClr val="bg1">
                    <a:lumMod val="10000"/>
                  </a:schemeClr>
                </a:solidFill>
                <a:latin typeface="+mn-lt"/>
                <a:cs typeface="Akhbar MT" pitchFamily="2" charset="-78"/>
              </a:rPr>
              <a:t> </a:t>
            </a:r>
            <a:r>
              <a:rPr lang="ar-SA" sz="2800" dirty="0" err="1" smtClean="0">
                <a:solidFill>
                  <a:schemeClr val="bg1">
                    <a:lumMod val="10000"/>
                  </a:schemeClr>
                </a:solidFill>
                <a:latin typeface="+mn-lt"/>
                <a:cs typeface="Akhbar MT" pitchFamily="2" charset="-78"/>
              </a:rPr>
              <a:t>للمناقشة</a:t>
            </a:r>
            <a:r>
              <a:rPr lang="ar-SA" sz="2400" dirty="0" err="1" smtClean="0">
                <a:solidFill>
                  <a:schemeClr val="bg1">
                    <a:lumMod val="10000"/>
                  </a:schemeClr>
                </a:solidFill>
                <a:latin typeface="+mn-lt"/>
                <a:cs typeface="Akhbar MT" pitchFamily="2" charset="-78"/>
              </a:rPr>
              <a:t> .</a:t>
            </a:r>
            <a:endParaRPr lang="en-US" sz="2400" dirty="0" smtClean="0">
              <a:solidFill>
                <a:schemeClr val="bg1">
                  <a:lumMod val="10000"/>
                </a:schemeClr>
              </a:solidFill>
              <a:latin typeface="+mn-lt"/>
              <a:cs typeface="Akhbar MT" pitchFamily="2" charset="-78"/>
            </a:endParaRPr>
          </a:p>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مخطط انسيابي: بيانات مخزّنة 10"/>
          <p:cNvSpPr/>
          <p:nvPr/>
        </p:nvSpPr>
        <p:spPr bwMode="auto">
          <a:xfrm>
            <a:off x="2371726" y="4286251"/>
            <a:ext cx="6472238" cy="814388"/>
          </a:xfrm>
          <a:prstGeom prst="flowChartOnlineStorag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algn="ctr"/>
            <a:r>
              <a:rPr lang="ar-SA" sz="2800" dirty="0" smtClean="0">
                <a:solidFill>
                  <a:schemeClr val="bg1">
                    <a:lumMod val="10000"/>
                  </a:schemeClr>
                </a:solidFill>
                <a:latin typeface="+mn-lt"/>
                <a:cs typeface="Akhbar MT" pitchFamily="2" charset="-78"/>
              </a:rPr>
              <a:t>التقويم المستمر لما يتم من </a:t>
            </a:r>
            <a:r>
              <a:rPr lang="ar-SA" sz="2800" dirty="0" err="1" smtClean="0">
                <a:solidFill>
                  <a:schemeClr val="bg1">
                    <a:lumMod val="10000"/>
                  </a:schemeClr>
                </a:solidFill>
                <a:latin typeface="+mn-lt"/>
                <a:cs typeface="Akhbar MT" pitchFamily="2" charset="-78"/>
              </a:rPr>
              <a:t>مناقشتة</a:t>
            </a:r>
            <a:r>
              <a:rPr lang="ar-SA" sz="2800" dirty="0" smtClean="0">
                <a:solidFill>
                  <a:schemeClr val="bg1">
                    <a:lumMod val="10000"/>
                  </a:schemeClr>
                </a:solidFill>
                <a:latin typeface="+mn-lt"/>
                <a:cs typeface="Akhbar MT" pitchFamily="2" charset="-78"/>
              </a:rPr>
              <a:t> أولا بأول </a:t>
            </a:r>
          </a:p>
        </p:txBody>
      </p:sp>
      <p:sp>
        <p:nvSpPr>
          <p:cNvPr id="13" name="مخطط انسيابي: بيانات مخزّنة 12"/>
          <p:cNvSpPr/>
          <p:nvPr/>
        </p:nvSpPr>
        <p:spPr bwMode="auto">
          <a:xfrm>
            <a:off x="2343150" y="3233738"/>
            <a:ext cx="6448425" cy="895350"/>
          </a:xfrm>
          <a:prstGeom prst="flowChartOnlineStorag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algn="ctr"/>
            <a:r>
              <a:rPr lang="ar-SA" sz="2800" dirty="0" err="1" smtClean="0">
                <a:solidFill>
                  <a:schemeClr val="bg1">
                    <a:lumMod val="10000"/>
                  </a:schemeClr>
                </a:solidFill>
                <a:latin typeface="+mn-lt"/>
                <a:cs typeface="Akhbar MT" pitchFamily="2" charset="-78"/>
              </a:rPr>
              <a:t>اختيار</a:t>
            </a:r>
            <a:r>
              <a:rPr lang="ar-SA" dirty="0" smtClean="0"/>
              <a:t> </a:t>
            </a:r>
            <a:r>
              <a:rPr lang="ar-SA" sz="2800" dirty="0" err="1" smtClean="0">
                <a:solidFill>
                  <a:schemeClr val="bg1">
                    <a:lumMod val="10000"/>
                  </a:schemeClr>
                </a:solidFill>
                <a:latin typeface="+mn-lt"/>
                <a:cs typeface="Akhbar MT" pitchFamily="2" charset="-78"/>
              </a:rPr>
              <a:t>أحسن</a:t>
            </a:r>
            <a:r>
              <a:rPr lang="ar-SA" dirty="0" smtClean="0"/>
              <a:t> </a:t>
            </a:r>
            <a:r>
              <a:rPr lang="ar-SA" sz="2800" dirty="0" err="1" smtClean="0">
                <a:solidFill>
                  <a:schemeClr val="bg1">
                    <a:lumMod val="10000"/>
                  </a:schemeClr>
                </a:solidFill>
                <a:latin typeface="+mn-lt"/>
                <a:cs typeface="Akhbar MT" pitchFamily="2" charset="-78"/>
              </a:rPr>
              <a:t>المصادر</a:t>
            </a:r>
            <a:r>
              <a:rPr lang="ar-SA" dirty="0" smtClean="0"/>
              <a:t> </a:t>
            </a:r>
            <a:r>
              <a:rPr lang="ar-SA" sz="2800" dirty="0" err="1" smtClean="0">
                <a:solidFill>
                  <a:schemeClr val="bg1">
                    <a:lumMod val="10000"/>
                  </a:schemeClr>
                </a:solidFill>
                <a:latin typeface="+mn-lt"/>
                <a:cs typeface="Akhbar MT" pitchFamily="2" charset="-78"/>
              </a:rPr>
              <a:t>والمراجع</a:t>
            </a:r>
            <a:r>
              <a:rPr lang="ar-SA" dirty="0" smtClean="0"/>
              <a:t> </a:t>
            </a:r>
            <a:r>
              <a:rPr lang="ar-SA" sz="2800" dirty="0" err="1" smtClean="0">
                <a:solidFill>
                  <a:schemeClr val="bg1">
                    <a:lumMod val="10000"/>
                  </a:schemeClr>
                </a:solidFill>
                <a:latin typeface="+mn-lt"/>
                <a:cs typeface="Akhbar MT" pitchFamily="2" charset="-78"/>
              </a:rPr>
              <a:t>الموجودة</a:t>
            </a:r>
            <a:r>
              <a:rPr lang="ar-SA" dirty="0" smtClean="0"/>
              <a:t> </a:t>
            </a:r>
            <a:r>
              <a:rPr lang="ar-SA" sz="2800" dirty="0" err="1" smtClean="0">
                <a:solidFill>
                  <a:schemeClr val="bg1">
                    <a:lumMod val="10000"/>
                  </a:schemeClr>
                </a:solidFill>
                <a:latin typeface="+mn-lt"/>
                <a:cs typeface="Akhbar MT" pitchFamily="2" charset="-78"/>
              </a:rPr>
              <a:t>واستخدامها</a:t>
            </a:r>
            <a:r>
              <a:rPr lang="ar-SA" dirty="0" err="1" smtClean="0"/>
              <a:t> .</a:t>
            </a: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مخطط انسيابي: بيانات مخزّنة 13"/>
          <p:cNvSpPr/>
          <p:nvPr/>
        </p:nvSpPr>
        <p:spPr bwMode="auto">
          <a:xfrm>
            <a:off x="2457450" y="5319712"/>
            <a:ext cx="6400800" cy="981075"/>
          </a:xfrm>
          <a:prstGeom prst="flowChartOnlineStorage">
            <a:avLst/>
          </a:prstGeom>
          <a:solidFill>
            <a:schemeClr val="bg1"/>
          </a:solidFill>
          <a:ln w="19050">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1" anchor="t" anchorCtr="0" compatLnSpc="1">
            <a:prstTxWarp prst="textNoShape">
              <a:avLst/>
            </a:prstTxWarp>
          </a:bodyPr>
          <a:lstStyle/>
          <a:p>
            <a:pPr algn="r"/>
            <a:r>
              <a:rPr lang="ar-SA" sz="2800" dirty="0" err="1" smtClean="0">
                <a:solidFill>
                  <a:schemeClr val="bg1">
                    <a:lumMod val="10000"/>
                  </a:schemeClr>
                </a:solidFill>
                <a:latin typeface="+mn-lt"/>
                <a:cs typeface="Akhbar MT" pitchFamily="2" charset="-78"/>
              </a:rPr>
              <a:t>الاستفادة</a:t>
            </a:r>
            <a:r>
              <a:rPr lang="ar-SA" sz="2000" dirty="0" smtClean="0"/>
              <a:t> </a:t>
            </a:r>
            <a:r>
              <a:rPr lang="ar-SA" sz="2800" dirty="0" smtClean="0">
                <a:solidFill>
                  <a:schemeClr val="bg1">
                    <a:lumMod val="10000"/>
                  </a:schemeClr>
                </a:solidFill>
                <a:latin typeface="+mn-lt"/>
                <a:cs typeface="Akhbar MT" pitchFamily="2" charset="-78"/>
              </a:rPr>
              <a:t>من</a:t>
            </a:r>
            <a:r>
              <a:rPr lang="ar-SA" sz="2000" dirty="0" smtClean="0"/>
              <a:t> </a:t>
            </a:r>
            <a:r>
              <a:rPr lang="ar-SA" sz="2800" dirty="0" err="1" smtClean="0">
                <a:solidFill>
                  <a:schemeClr val="bg1">
                    <a:lumMod val="10000"/>
                  </a:schemeClr>
                </a:solidFill>
                <a:latin typeface="+mn-lt"/>
                <a:cs typeface="Akhbar MT" pitchFamily="2" charset="-78"/>
              </a:rPr>
              <a:t>الخبرة</a:t>
            </a:r>
            <a:r>
              <a:rPr lang="ar-SA" sz="2000" dirty="0" smtClean="0"/>
              <a:t> </a:t>
            </a:r>
            <a:r>
              <a:rPr lang="ar-SA" sz="2800" dirty="0" err="1" smtClean="0">
                <a:solidFill>
                  <a:schemeClr val="bg1">
                    <a:lumMod val="10000"/>
                  </a:schemeClr>
                </a:solidFill>
                <a:latin typeface="+mn-lt"/>
                <a:cs typeface="Akhbar MT" pitchFamily="2" charset="-78"/>
              </a:rPr>
              <a:t>المكتسبة</a:t>
            </a:r>
            <a:r>
              <a:rPr lang="ar-SA" sz="2000" dirty="0" smtClean="0"/>
              <a:t> </a:t>
            </a:r>
            <a:r>
              <a:rPr lang="ar-SA" sz="2800" dirty="0" err="1" smtClean="0">
                <a:solidFill>
                  <a:schemeClr val="bg1">
                    <a:lumMod val="10000"/>
                  </a:schemeClr>
                </a:solidFill>
                <a:latin typeface="+mn-lt"/>
                <a:cs typeface="Akhbar MT" pitchFamily="2" charset="-78"/>
              </a:rPr>
              <a:t>في</a:t>
            </a:r>
            <a:r>
              <a:rPr lang="ar-SA" sz="2000" dirty="0" smtClean="0"/>
              <a:t> </a:t>
            </a:r>
            <a:r>
              <a:rPr lang="ar-SA" sz="2800" dirty="0" smtClean="0">
                <a:solidFill>
                  <a:schemeClr val="bg1">
                    <a:lumMod val="10000"/>
                  </a:schemeClr>
                </a:solidFill>
                <a:latin typeface="+mn-lt"/>
                <a:cs typeface="Akhbar MT" pitchFamily="2" charset="-78"/>
              </a:rPr>
              <a:t>وضع</a:t>
            </a:r>
            <a:r>
              <a:rPr lang="ar-SA" sz="2000" dirty="0" smtClean="0"/>
              <a:t> </a:t>
            </a:r>
            <a:r>
              <a:rPr lang="ar-SA" sz="2800" dirty="0" smtClean="0">
                <a:solidFill>
                  <a:schemeClr val="bg1">
                    <a:lumMod val="10000"/>
                  </a:schemeClr>
                </a:solidFill>
                <a:latin typeface="+mn-lt"/>
                <a:cs typeface="Akhbar MT" pitchFamily="2" charset="-78"/>
              </a:rPr>
              <a:t>خطة</a:t>
            </a:r>
            <a:r>
              <a:rPr lang="ar-SA" sz="2000" dirty="0" smtClean="0"/>
              <a:t> </a:t>
            </a:r>
            <a:r>
              <a:rPr lang="ar-SA" sz="2800" dirty="0" smtClean="0">
                <a:solidFill>
                  <a:schemeClr val="bg1">
                    <a:lumMod val="10000"/>
                  </a:schemeClr>
                </a:solidFill>
                <a:latin typeface="+mn-lt"/>
                <a:cs typeface="Akhbar MT" pitchFamily="2" charset="-78"/>
              </a:rPr>
              <a:t>لمواصلة</a:t>
            </a:r>
            <a:r>
              <a:rPr lang="ar-SA" sz="2000" dirty="0" smtClean="0"/>
              <a:t> </a:t>
            </a:r>
            <a:r>
              <a:rPr lang="ar-SA" sz="2800" dirty="0" smtClean="0">
                <a:solidFill>
                  <a:schemeClr val="bg1">
                    <a:lumMod val="10000"/>
                  </a:schemeClr>
                </a:solidFill>
                <a:latin typeface="+mn-lt"/>
                <a:cs typeface="Akhbar MT" pitchFamily="2" charset="-78"/>
              </a:rPr>
              <a:t>البحث</a:t>
            </a:r>
            <a:r>
              <a:rPr lang="ar-SA" sz="2000" dirty="0" smtClean="0"/>
              <a:t> </a:t>
            </a:r>
            <a:endParaRPr kumimoji="0" lang="ar-SA"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مربع نص 14"/>
          <p:cNvSpPr txBox="1"/>
          <p:nvPr/>
        </p:nvSpPr>
        <p:spPr>
          <a:xfrm>
            <a:off x="7986713" y="2571750"/>
            <a:ext cx="600075" cy="461665"/>
          </a:xfrm>
          <a:prstGeom prst="rect">
            <a:avLst/>
          </a:prstGeom>
          <a:noFill/>
        </p:spPr>
        <p:txBody>
          <a:bodyPr wrap="square" rtlCol="1">
            <a:spAutoFit/>
          </a:bodyPr>
          <a:lstStyle/>
          <a:p>
            <a:r>
              <a:rPr lang="ar-SA" sz="2400" dirty="0" err="1" smtClean="0">
                <a:cs typeface="PT Bold Heading" pitchFamily="2" charset="-78"/>
              </a:rPr>
              <a:t>1-</a:t>
            </a:r>
            <a:r>
              <a:rPr lang="ar-SA" sz="2400" dirty="0" smtClean="0">
                <a:cs typeface="PT Bold Heading" pitchFamily="2" charset="-78"/>
              </a:rPr>
              <a:t> </a:t>
            </a:r>
            <a:endParaRPr lang="ar-SA" sz="2400" dirty="0">
              <a:cs typeface="PT Bold Heading" pitchFamily="2" charset="-78"/>
            </a:endParaRPr>
          </a:p>
        </p:txBody>
      </p:sp>
      <p:sp>
        <p:nvSpPr>
          <p:cNvPr id="16" name="مربع نص 15"/>
          <p:cNvSpPr txBox="1"/>
          <p:nvPr/>
        </p:nvSpPr>
        <p:spPr>
          <a:xfrm>
            <a:off x="8081962" y="3452812"/>
            <a:ext cx="600075" cy="461665"/>
          </a:xfrm>
          <a:prstGeom prst="rect">
            <a:avLst/>
          </a:prstGeom>
          <a:noFill/>
        </p:spPr>
        <p:txBody>
          <a:bodyPr wrap="square" rtlCol="1">
            <a:spAutoFit/>
          </a:bodyPr>
          <a:lstStyle/>
          <a:p>
            <a:r>
              <a:rPr lang="ar-SA" sz="2400" dirty="0" err="1" smtClean="0">
                <a:cs typeface="PT Bold Heading" pitchFamily="2" charset="-78"/>
              </a:rPr>
              <a:t>2-</a:t>
            </a:r>
            <a:endParaRPr lang="ar-SA" sz="2400" dirty="0">
              <a:cs typeface="PT Bold Heading" pitchFamily="2" charset="-78"/>
            </a:endParaRPr>
          </a:p>
        </p:txBody>
      </p:sp>
      <p:sp>
        <p:nvSpPr>
          <p:cNvPr id="17" name="مربع نص 16"/>
          <p:cNvSpPr txBox="1"/>
          <p:nvPr/>
        </p:nvSpPr>
        <p:spPr>
          <a:xfrm>
            <a:off x="8181976" y="4467225"/>
            <a:ext cx="600075" cy="461665"/>
          </a:xfrm>
          <a:prstGeom prst="rect">
            <a:avLst/>
          </a:prstGeom>
          <a:noFill/>
        </p:spPr>
        <p:txBody>
          <a:bodyPr wrap="square" rtlCol="1">
            <a:spAutoFit/>
          </a:bodyPr>
          <a:lstStyle/>
          <a:p>
            <a:r>
              <a:rPr lang="ar-SA" sz="2400" dirty="0" err="1" smtClean="0">
                <a:cs typeface="PT Bold Heading" pitchFamily="2" charset="-78"/>
              </a:rPr>
              <a:t>3-</a:t>
            </a:r>
            <a:endParaRPr lang="ar-SA" sz="2400" dirty="0">
              <a:cs typeface="PT Bold Heading" pitchFamily="2" charset="-78"/>
            </a:endParaRPr>
          </a:p>
        </p:txBody>
      </p:sp>
      <p:sp>
        <p:nvSpPr>
          <p:cNvPr id="18" name="مربع نص 17"/>
          <p:cNvSpPr txBox="1"/>
          <p:nvPr/>
        </p:nvSpPr>
        <p:spPr>
          <a:xfrm>
            <a:off x="8167689" y="5553076"/>
            <a:ext cx="600075" cy="461665"/>
          </a:xfrm>
          <a:prstGeom prst="rect">
            <a:avLst/>
          </a:prstGeom>
          <a:noFill/>
        </p:spPr>
        <p:txBody>
          <a:bodyPr wrap="square" rtlCol="1">
            <a:spAutoFit/>
          </a:bodyPr>
          <a:lstStyle/>
          <a:p>
            <a:r>
              <a:rPr lang="ar-SA" sz="2400" dirty="0" err="1" smtClean="0">
                <a:cs typeface="PT Bold Heading" pitchFamily="2" charset="-78"/>
              </a:rPr>
              <a:t>4-</a:t>
            </a:r>
            <a:endParaRPr lang="ar-SA" sz="2400" dirty="0">
              <a:cs typeface="PT Bold Heading"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wipe(down)">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5601">
                                            <p:txEl>
                                              <p:pRg st="0" end="0"/>
                                            </p:txEl>
                                          </p:spTgt>
                                        </p:tgtEl>
                                        <p:attrNameLst>
                                          <p:attrName>style.visibility</p:attrName>
                                        </p:attrNameLst>
                                      </p:cBhvr>
                                      <p:to>
                                        <p:strVal val="visible"/>
                                      </p:to>
                                    </p:set>
                                    <p:animEffect transition="in" filter="wipe(down)">
                                      <p:cBhvr>
                                        <p:cTn id="22" dur="500"/>
                                        <p:tgtEl>
                                          <p:spTgt spid="25601">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5">
                                            <p:txEl>
                                              <p:pRg st="0" end="0"/>
                                            </p:txEl>
                                          </p:spTgt>
                                        </p:tgtEl>
                                        <p:attrNameLst>
                                          <p:attrName>style.visibility</p:attrName>
                                        </p:attrNameLst>
                                      </p:cBhvr>
                                      <p:to>
                                        <p:strVal val="visible"/>
                                      </p:to>
                                    </p:set>
                                    <p:animEffect transition="in" filter="wipe(down)">
                                      <p:cBhvr>
                                        <p:cTn id="27" dur="500"/>
                                        <p:tgtEl>
                                          <p:spTgt spid="1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bg/>
                                          </p:spTgt>
                                        </p:tgtEl>
                                        <p:attrNameLst>
                                          <p:attrName>style.visibility</p:attrName>
                                        </p:attrNameLst>
                                      </p:cBhvr>
                                      <p:to>
                                        <p:strVal val="visible"/>
                                      </p:to>
                                    </p:set>
                                    <p:animEffect transition="in" filter="wipe(down)">
                                      <p:cBhvr>
                                        <p:cTn id="32" dur="500"/>
                                        <p:tgtEl>
                                          <p:spTgt spid="10">
                                            <p:bg/>
                                          </p:spTgt>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0">
                                            <p:txEl>
                                              <p:pRg st="0" end="0"/>
                                            </p:txEl>
                                          </p:spTgt>
                                        </p:tgtEl>
                                        <p:attrNameLst>
                                          <p:attrName>style.visibility</p:attrName>
                                        </p:attrNameLst>
                                      </p:cBhvr>
                                      <p:to>
                                        <p:strVal val="visible"/>
                                      </p:to>
                                    </p:set>
                                    <p:animEffect transition="in" filter="wipe(down)">
                                      <p:cBhvr>
                                        <p:cTn id="35" dur="500"/>
                                        <p:tgtEl>
                                          <p:spTgt spid="10">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6">
                                            <p:txEl>
                                              <p:pRg st="0" end="0"/>
                                            </p:txEl>
                                          </p:spTgt>
                                        </p:tgtEl>
                                        <p:attrNameLst>
                                          <p:attrName>style.visibility</p:attrName>
                                        </p:attrNameLst>
                                      </p:cBhvr>
                                      <p:to>
                                        <p:strVal val="visible"/>
                                      </p:to>
                                    </p:set>
                                    <p:animEffect transition="in" filter="wipe(down)">
                                      <p:cBhvr>
                                        <p:cTn id="40" dur="500"/>
                                        <p:tgtEl>
                                          <p:spTgt spid="16">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3">
                                            <p:bg/>
                                          </p:spTgt>
                                        </p:tgtEl>
                                        <p:attrNameLst>
                                          <p:attrName>style.visibility</p:attrName>
                                        </p:attrNameLst>
                                      </p:cBhvr>
                                      <p:to>
                                        <p:strVal val="visible"/>
                                      </p:to>
                                    </p:set>
                                    <p:animEffect transition="in" filter="wipe(down)">
                                      <p:cBhvr>
                                        <p:cTn id="45" dur="500"/>
                                        <p:tgtEl>
                                          <p:spTgt spid="13">
                                            <p:bg/>
                                          </p:spTgt>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13">
                                            <p:txEl>
                                              <p:pRg st="0" end="0"/>
                                            </p:txEl>
                                          </p:spTgt>
                                        </p:tgtEl>
                                        <p:attrNameLst>
                                          <p:attrName>style.visibility</p:attrName>
                                        </p:attrNameLst>
                                      </p:cBhvr>
                                      <p:to>
                                        <p:strVal val="visible"/>
                                      </p:to>
                                    </p:set>
                                    <p:animEffect transition="in" filter="wipe(down)">
                                      <p:cBhvr>
                                        <p:cTn id="48" dur="500"/>
                                        <p:tgtEl>
                                          <p:spTgt spid="13">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17">
                                            <p:txEl>
                                              <p:pRg st="0" end="0"/>
                                            </p:txEl>
                                          </p:spTgt>
                                        </p:tgtEl>
                                        <p:attrNameLst>
                                          <p:attrName>style.visibility</p:attrName>
                                        </p:attrNameLst>
                                      </p:cBhvr>
                                      <p:to>
                                        <p:strVal val="visible"/>
                                      </p:to>
                                    </p:set>
                                    <p:animEffect transition="in" filter="wipe(down)">
                                      <p:cBhvr>
                                        <p:cTn id="53" dur="500"/>
                                        <p:tgtEl>
                                          <p:spTgt spid="17">
                                            <p:txEl>
                                              <p:pRg st="0" end="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1">
                                            <p:bg/>
                                          </p:spTgt>
                                        </p:tgtEl>
                                        <p:attrNameLst>
                                          <p:attrName>style.visibility</p:attrName>
                                        </p:attrNameLst>
                                      </p:cBhvr>
                                      <p:to>
                                        <p:strVal val="visible"/>
                                      </p:to>
                                    </p:set>
                                    <p:animEffect transition="in" filter="wipe(down)">
                                      <p:cBhvr>
                                        <p:cTn id="58" dur="500"/>
                                        <p:tgtEl>
                                          <p:spTgt spid="11">
                                            <p:bg/>
                                          </p:spTgt>
                                        </p:tgtEl>
                                      </p:cBhvr>
                                    </p:animEffect>
                                  </p:childTnLst>
                                </p:cTn>
                              </p:par>
                              <p:par>
                                <p:cTn id="59" presetID="22" presetClass="entr" presetSubtype="4" fill="hold" grpId="0" nodeType="withEffect">
                                  <p:stCondLst>
                                    <p:cond delay="0"/>
                                  </p:stCondLst>
                                  <p:childTnLst>
                                    <p:set>
                                      <p:cBhvr>
                                        <p:cTn id="60" dur="1" fill="hold">
                                          <p:stCondLst>
                                            <p:cond delay="0"/>
                                          </p:stCondLst>
                                        </p:cTn>
                                        <p:tgtEl>
                                          <p:spTgt spid="11">
                                            <p:txEl>
                                              <p:pRg st="0" end="0"/>
                                            </p:txEl>
                                          </p:spTgt>
                                        </p:tgtEl>
                                        <p:attrNameLst>
                                          <p:attrName>style.visibility</p:attrName>
                                        </p:attrNameLst>
                                      </p:cBhvr>
                                      <p:to>
                                        <p:strVal val="visible"/>
                                      </p:to>
                                    </p:set>
                                    <p:animEffect transition="in" filter="wipe(down)">
                                      <p:cBhvr>
                                        <p:cTn id="61" dur="500"/>
                                        <p:tgtEl>
                                          <p:spTgt spid="11">
                                            <p:txEl>
                                              <p:pRg st="0" end="0"/>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grpId="0" nodeType="clickEffect">
                                  <p:stCondLst>
                                    <p:cond delay="0"/>
                                  </p:stCondLst>
                                  <p:childTnLst>
                                    <p:set>
                                      <p:cBhvr>
                                        <p:cTn id="65" dur="1" fill="hold">
                                          <p:stCondLst>
                                            <p:cond delay="0"/>
                                          </p:stCondLst>
                                        </p:cTn>
                                        <p:tgtEl>
                                          <p:spTgt spid="18">
                                            <p:txEl>
                                              <p:pRg st="0" end="0"/>
                                            </p:txEl>
                                          </p:spTgt>
                                        </p:tgtEl>
                                        <p:attrNameLst>
                                          <p:attrName>style.visibility</p:attrName>
                                        </p:attrNameLst>
                                      </p:cBhvr>
                                      <p:to>
                                        <p:strVal val="visible"/>
                                      </p:to>
                                    </p:set>
                                    <p:animEffect transition="in" filter="wipe(down)">
                                      <p:cBhvr>
                                        <p:cTn id="66" dur="500"/>
                                        <p:tgtEl>
                                          <p:spTgt spid="18">
                                            <p:txEl>
                                              <p:pRg st="0" end="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14">
                                            <p:bg/>
                                          </p:spTgt>
                                        </p:tgtEl>
                                        <p:attrNameLst>
                                          <p:attrName>style.visibility</p:attrName>
                                        </p:attrNameLst>
                                      </p:cBhvr>
                                      <p:to>
                                        <p:strVal val="visible"/>
                                      </p:to>
                                    </p:set>
                                    <p:animEffect transition="in" filter="wipe(down)">
                                      <p:cBhvr>
                                        <p:cTn id="71" dur="500"/>
                                        <p:tgtEl>
                                          <p:spTgt spid="14">
                                            <p:bg/>
                                          </p:spTgt>
                                        </p:tgtEl>
                                      </p:cBhvr>
                                    </p:animEffect>
                                  </p:childTnLst>
                                </p:cTn>
                              </p:par>
                              <p:par>
                                <p:cTn id="72" presetID="22" presetClass="entr" presetSubtype="4" fill="hold" grpId="0" nodeType="withEffect">
                                  <p:stCondLst>
                                    <p:cond delay="0"/>
                                  </p:stCondLst>
                                  <p:childTnLst>
                                    <p:set>
                                      <p:cBhvr>
                                        <p:cTn id="73" dur="1" fill="hold">
                                          <p:stCondLst>
                                            <p:cond delay="0"/>
                                          </p:stCondLst>
                                        </p:cTn>
                                        <p:tgtEl>
                                          <p:spTgt spid="14">
                                            <p:txEl>
                                              <p:pRg st="0" end="0"/>
                                            </p:txEl>
                                          </p:spTgt>
                                        </p:tgtEl>
                                        <p:attrNameLst>
                                          <p:attrName>style.visibility</p:attrName>
                                        </p:attrNameLst>
                                      </p:cBhvr>
                                      <p:to>
                                        <p:strVal val="visible"/>
                                      </p:to>
                                    </p:set>
                                    <p:animEffect transition="in" filter="wipe(down)">
                                      <p:cBhvr>
                                        <p:cTn id="74"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build="allAtOnce"/>
      <p:bldP spid="25601" grpId="0" build="allAtOnce"/>
      <p:bldP spid="10" grpId="0" build="allAtOnce" animBg="1"/>
      <p:bldP spid="11" grpId="0" build="allAtOnce" animBg="1"/>
      <p:bldP spid="13" grpId="0" build="allAtOnce" animBg="1"/>
      <p:bldP spid="14" grpId="0" build="allAtOnce" animBg="1"/>
      <p:bldP spid="15" grpId="0" build="allAtOnce"/>
      <p:bldP spid="16" grpId="0" build="allAtOnce"/>
      <p:bldP spid="17" grpId="0" build="allAtOnce"/>
      <p:bldP spid="18"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746914" y="0"/>
            <a:ext cx="7233314" cy="6894915"/>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5" name="قوس كبير أيسر 4"/>
          <p:cNvSpPr/>
          <p:nvPr/>
        </p:nvSpPr>
        <p:spPr bwMode="auto">
          <a:xfrm flipH="1">
            <a:off x="8153399" y="341769"/>
            <a:ext cx="319088"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قوس كبير أيسر 6"/>
          <p:cNvSpPr/>
          <p:nvPr/>
        </p:nvSpPr>
        <p:spPr bwMode="auto">
          <a:xfrm>
            <a:off x="5100638" y="351296"/>
            <a:ext cx="300037"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مربع نص 7"/>
          <p:cNvSpPr txBox="1"/>
          <p:nvPr/>
        </p:nvSpPr>
        <p:spPr>
          <a:xfrm>
            <a:off x="5272090" y="357189"/>
            <a:ext cx="3200398" cy="954107"/>
          </a:xfrm>
          <a:prstGeom prst="rect">
            <a:avLst/>
          </a:prstGeom>
          <a:noFill/>
        </p:spPr>
        <p:txBody>
          <a:bodyPr wrap="square" rtlCol="1">
            <a:spAutoFit/>
          </a:bodyPr>
          <a:lstStyle/>
          <a:p>
            <a:pPr algn="ctr"/>
            <a:r>
              <a:rPr lang="ar-SA" sz="2800" dirty="0" smtClean="0">
                <a:solidFill>
                  <a:schemeClr val="bg1">
                    <a:lumMod val="50000"/>
                  </a:schemeClr>
                </a:solidFill>
                <a:latin typeface="Calibri" pitchFamily="34" charset="0"/>
                <a:ea typeface="Calibri" pitchFamily="34" charset="0"/>
                <a:cs typeface="Akhbar MT" pitchFamily="2" charset="-78"/>
              </a:rPr>
              <a:t>خطوات</a:t>
            </a:r>
            <a:r>
              <a:rPr lang="ar-SA" dirty="0" smtClean="0"/>
              <a:t> </a:t>
            </a:r>
            <a:r>
              <a:rPr lang="ar-SA" sz="2800" dirty="0" smtClean="0">
                <a:solidFill>
                  <a:schemeClr val="bg1">
                    <a:lumMod val="50000"/>
                  </a:schemeClr>
                </a:solidFill>
                <a:latin typeface="Calibri" pitchFamily="34" charset="0"/>
                <a:ea typeface="Calibri" pitchFamily="34" charset="0"/>
                <a:cs typeface="Akhbar MT" pitchFamily="2" charset="-78"/>
              </a:rPr>
              <a:t>وقواعد</a:t>
            </a:r>
            <a:r>
              <a:rPr lang="ar-SA" dirty="0" smtClean="0"/>
              <a:t> </a:t>
            </a:r>
            <a:r>
              <a:rPr lang="ar-SA" sz="2800" dirty="0" smtClean="0">
                <a:solidFill>
                  <a:schemeClr val="bg1">
                    <a:lumMod val="50000"/>
                  </a:schemeClr>
                </a:solidFill>
                <a:latin typeface="Calibri" pitchFamily="34" charset="0"/>
                <a:ea typeface="Calibri" pitchFamily="34" charset="0"/>
                <a:cs typeface="Akhbar MT" pitchFamily="2" charset="-78"/>
              </a:rPr>
              <a:t>تنظيم</a:t>
            </a:r>
            <a:r>
              <a:rPr lang="ar-SA" dirty="0" smtClean="0"/>
              <a:t> </a:t>
            </a:r>
            <a:r>
              <a:rPr lang="ar-SA" sz="2800" dirty="0" smtClean="0">
                <a:solidFill>
                  <a:schemeClr val="bg1">
                    <a:lumMod val="50000"/>
                  </a:schemeClr>
                </a:solidFill>
                <a:latin typeface="Calibri" pitchFamily="34" charset="0"/>
                <a:ea typeface="Calibri" pitchFamily="34" charset="0"/>
                <a:cs typeface="Akhbar MT" pitchFamily="2" charset="-78"/>
              </a:rPr>
              <a:t>المناقشة</a:t>
            </a:r>
          </a:p>
        </p:txBody>
      </p:sp>
      <p:sp>
        <p:nvSpPr>
          <p:cNvPr id="11" name="مربع نص 10"/>
          <p:cNvSpPr txBox="1"/>
          <p:nvPr/>
        </p:nvSpPr>
        <p:spPr>
          <a:xfrm>
            <a:off x="5314950" y="1230958"/>
            <a:ext cx="3343274" cy="461665"/>
          </a:xfrm>
          <a:prstGeom prst="rect">
            <a:avLst/>
          </a:prstGeom>
          <a:noFill/>
        </p:spPr>
        <p:txBody>
          <a:bodyPr wrap="square" rtlCol="1">
            <a:spAutoFit/>
          </a:bodyPr>
          <a:lstStyle/>
          <a:p>
            <a:pPr lvl="0" algn="ctr" rtl="1"/>
            <a:r>
              <a:rPr lang="ar-SA" sz="2400" b="1" dirty="0" smtClean="0">
                <a:cs typeface="Akhbar MT" pitchFamily="2" charset="-78"/>
              </a:rPr>
              <a:t>1- </a:t>
            </a:r>
            <a:r>
              <a:rPr lang="ar-SA" sz="2400" b="1" dirty="0" smtClean="0">
                <a:cs typeface="Akhbar MT" pitchFamily="2" charset="-78"/>
              </a:rPr>
              <a:t>الترتيب</a:t>
            </a:r>
            <a:r>
              <a:rPr lang="ar-SA" dirty="0" smtClean="0"/>
              <a:t> </a:t>
            </a:r>
            <a:r>
              <a:rPr lang="ar-SA" sz="2400" b="1" dirty="0" smtClean="0">
                <a:cs typeface="Akhbar MT" pitchFamily="2" charset="-78"/>
              </a:rPr>
              <a:t>أو</a:t>
            </a:r>
            <a:r>
              <a:rPr lang="ar-SA" dirty="0" smtClean="0"/>
              <a:t> </a:t>
            </a:r>
            <a:r>
              <a:rPr lang="ar-SA" sz="2400" b="1" dirty="0" smtClean="0">
                <a:cs typeface="Akhbar MT" pitchFamily="2" charset="-78"/>
              </a:rPr>
              <a:t>الإعداد</a:t>
            </a:r>
            <a:r>
              <a:rPr lang="ar-SA" dirty="0" smtClean="0"/>
              <a:t> </a:t>
            </a:r>
            <a:r>
              <a:rPr lang="ar-SA" sz="2400" b="1" dirty="0" smtClean="0">
                <a:cs typeface="Akhbar MT" pitchFamily="2" charset="-78"/>
              </a:rPr>
              <a:t>للمناقشة</a:t>
            </a:r>
            <a:r>
              <a:rPr lang="ar-SA" dirty="0" smtClean="0"/>
              <a:t> :</a:t>
            </a:r>
            <a:endParaRPr lang="en-US" dirty="0"/>
          </a:p>
        </p:txBody>
      </p:sp>
      <p:sp>
        <p:nvSpPr>
          <p:cNvPr id="15" name="مربع نص 14"/>
          <p:cNvSpPr txBox="1"/>
          <p:nvPr/>
        </p:nvSpPr>
        <p:spPr>
          <a:xfrm>
            <a:off x="2293260" y="1607686"/>
            <a:ext cx="6457952" cy="830997"/>
          </a:xfrm>
          <a:prstGeom prst="rect">
            <a:avLst/>
          </a:prstGeom>
          <a:noFill/>
        </p:spPr>
        <p:txBody>
          <a:bodyPr wrap="square" rtlCol="1">
            <a:spAutoFit/>
          </a:bodyPr>
          <a:lstStyle/>
          <a:p>
            <a:pPr lvl="0" algn="r" rtl="1"/>
            <a:r>
              <a:rPr lang="ar-SA" sz="2400" dirty="0" smtClean="0">
                <a:solidFill>
                  <a:schemeClr val="bg1">
                    <a:lumMod val="10000"/>
                  </a:schemeClr>
                </a:solidFill>
                <a:latin typeface="+mn-lt"/>
                <a:cs typeface="Akhbar MT" pitchFamily="2" charset="-78"/>
              </a:rPr>
              <a:t>تعتبر هذه الخطوة من أهم خطوات عملية </a:t>
            </a:r>
            <a:r>
              <a:rPr lang="ar-SA" sz="2400" dirty="0" err="1" smtClean="0">
                <a:solidFill>
                  <a:schemeClr val="bg1">
                    <a:lumMod val="10000"/>
                  </a:schemeClr>
                </a:solidFill>
                <a:latin typeface="+mn-lt"/>
                <a:cs typeface="Akhbar MT" pitchFamily="2" charset="-78"/>
              </a:rPr>
              <a:t>المناقشة </a:t>
            </a:r>
            <a:r>
              <a:rPr lang="ar-SA" sz="2400" dirty="0" smtClean="0">
                <a:solidFill>
                  <a:schemeClr val="bg1">
                    <a:lumMod val="10000"/>
                  </a:schemeClr>
                </a:solidFill>
                <a:latin typeface="+mn-lt"/>
                <a:cs typeface="Akhbar MT" pitchFamily="2" charset="-78"/>
              </a:rPr>
              <a:t>،إذ عليها يتوقف مدى نجاح الخطوات </a:t>
            </a:r>
            <a:r>
              <a:rPr lang="ar-SA" sz="2400" dirty="0" err="1" smtClean="0">
                <a:solidFill>
                  <a:schemeClr val="bg1">
                    <a:lumMod val="10000"/>
                  </a:schemeClr>
                </a:solidFill>
                <a:latin typeface="+mn-lt"/>
                <a:cs typeface="Akhbar MT" pitchFamily="2" charset="-78"/>
              </a:rPr>
              <a:t>الأخرى .</a:t>
            </a:r>
            <a:endParaRPr lang="en-US" sz="2400" dirty="0" smtClean="0">
              <a:solidFill>
                <a:schemeClr val="bg1">
                  <a:lumMod val="10000"/>
                </a:schemeClr>
              </a:solidFill>
              <a:latin typeface="+mn-lt"/>
              <a:cs typeface="Akhbar MT" pitchFamily="2" charset="-78"/>
            </a:endParaRPr>
          </a:p>
        </p:txBody>
      </p:sp>
      <p:sp>
        <p:nvSpPr>
          <p:cNvPr id="17" name="مربع نص 16"/>
          <p:cNvSpPr txBox="1"/>
          <p:nvPr/>
        </p:nvSpPr>
        <p:spPr>
          <a:xfrm>
            <a:off x="7143749" y="2466978"/>
            <a:ext cx="1443037" cy="461665"/>
          </a:xfrm>
          <a:prstGeom prst="rect">
            <a:avLst/>
          </a:prstGeom>
          <a:noFill/>
        </p:spPr>
        <p:txBody>
          <a:bodyPr wrap="square" rtlCol="1">
            <a:spAutoFit/>
          </a:bodyPr>
          <a:lstStyle/>
          <a:p>
            <a:pPr lvl="0" algn="ctr" rtl="1"/>
            <a:r>
              <a:rPr lang="ar-SA" sz="2400" b="1" dirty="0" smtClean="0">
                <a:cs typeface="Akhbar MT" pitchFamily="2" charset="-78"/>
              </a:rPr>
              <a:t>2- التنفيذ:</a:t>
            </a:r>
            <a:endParaRPr lang="en-US" dirty="0"/>
          </a:p>
        </p:txBody>
      </p:sp>
      <p:sp>
        <p:nvSpPr>
          <p:cNvPr id="22" name="مربع نص 21"/>
          <p:cNvSpPr txBox="1"/>
          <p:nvPr/>
        </p:nvSpPr>
        <p:spPr>
          <a:xfrm>
            <a:off x="4257675" y="2800349"/>
            <a:ext cx="4414835" cy="861774"/>
          </a:xfrm>
          <a:prstGeom prst="rect">
            <a:avLst/>
          </a:prstGeom>
          <a:noFill/>
        </p:spPr>
        <p:txBody>
          <a:bodyPr wrap="square" rtlCol="1">
            <a:spAutoFit/>
          </a:bodyPr>
          <a:lstStyle/>
          <a:p>
            <a:pPr lvl="0" algn="r"/>
            <a:r>
              <a:rPr lang="ar-SA" sz="2400" dirty="0" smtClean="0">
                <a:solidFill>
                  <a:schemeClr val="bg1">
                    <a:lumMod val="10000"/>
                  </a:schemeClr>
                </a:solidFill>
                <a:latin typeface="+mn-lt"/>
                <a:cs typeface="Akhbar MT" pitchFamily="2" charset="-78"/>
              </a:rPr>
              <a:t>وهي</a:t>
            </a:r>
            <a:r>
              <a:rPr lang="ar-SA" dirty="0" smtClean="0">
                <a:latin typeface="Calibri" pitchFamily="34" charset="0"/>
                <a:ea typeface="Calibri" pitchFamily="34" charset="0"/>
              </a:rPr>
              <a:t> </a:t>
            </a:r>
            <a:r>
              <a:rPr lang="ar-SA" sz="2400" dirty="0" smtClean="0">
                <a:solidFill>
                  <a:schemeClr val="bg1">
                    <a:lumMod val="10000"/>
                  </a:schemeClr>
                </a:solidFill>
                <a:latin typeface="+mn-lt"/>
                <a:cs typeface="Akhbar MT" pitchFamily="2" charset="-78"/>
              </a:rPr>
              <a:t>خطوة</a:t>
            </a:r>
            <a:r>
              <a:rPr lang="ar-SA" dirty="0" smtClean="0">
                <a:latin typeface="Calibri" pitchFamily="34" charset="0"/>
                <a:ea typeface="Calibri" pitchFamily="34" charset="0"/>
              </a:rPr>
              <a:t> </a:t>
            </a:r>
            <a:r>
              <a:rPr lang="ar-SA" sz="2400" dirty="0" smtClean="0">
                <a:solidFill>
                  <a:schemeClr val="bg1">
                    <a:lumMod val="10000"/>
                  </a:schemeClr>
                </a:solidFill>
                <a:latin typeface="+mn-lt"/>
                <a:cs typeface="Akhbar MT" pitchFamily="2" charset="-78"/>
              </a:rPr>
              <a:t>تلي</a:t>
            </a:r>
            <a:r>
              <a:rPr lang="ar-SA" dirty="0" smtClean="0">
                <a:latin typeface="Calibri" pitchFamily="34" charset="0"/>
                <a:ea typeface="Calibri" pitchFamily="34" charset="0"/>
              </a:rPr>
              <a:t> </a:t>
            </a:r>
            <a:r>
              <a:rPr lang="ar-SA" sz="2400" dirty="0" smtClean="0">
                <a:solidFill>
                  <a:schemeClr val="bg1">
                    <a:lumMod val="10000"/>
                  </a:schemeClr>
                </a:solidFill>
                <a:latin typeface="+mn-lt"/>
                <a:cs typeface="Akhbar MT" pitchFamily="2" charset="-78"/>
              </a:rPr>
              <a:t>رحلة</a:t>
            </a:r>
            <a:r>
              <a:rPr lang="ar-SA" dirty="0" smtClean="0">
                <a:latin typeface="Calibri" pitchFamily="34" charset="0"/>
                <a:ea typeface="Calibri" pitchFamily="34" charset="0"/>
              </a:rPr>
              <a:t> </a:t>
            </a:r>
            <a:r>
              <a:rPr lang="ar-SA" sz="2400" dirty="0" err="1" smtClean="0">
                <a:solidFill>
                  <a:schemeClr val="bg1">
                    <a:lumMod val="10000"/>
                  </a:schemeClr>
                </a:solidFill>
                <a:latin typeface="+mn-lt"/>
                <a:cs typeface="Akhbar MT" pitchFamily="2" charset="-78"/>
              </a:rPr>
              <a:t>الإعداد</a:t>
            </a:r>
            <a:r>
              <a:rPr lang="ar-SA" dirty="0" err="1" smtClean="0">
                <a:latin typeface="Calibri" pitchFamily="34" charset="0"/>
                <a:ea typeface="Calibri" pitchFamily="34" charset="0"/>
              </a:rPr>
              <a:t> </a:t>
            </a:r>
            <a:r>
              <a:rPr lang="ar-SA" dirty="0" smtClean="0">
                <a:latin typeface="Calibri" pitchFamily="34" charset="0"/>
                <a:ea typeface="Calibri" pitchFamily="34" charset="0"/>
              </a:rPr>
              <a:t>، </a:t>
            </a:r>
            <a:r>
              <a:rPr lang="ar-SA" sz="2400" dirty="0" smtClean="0">
                <a:solidFill>
                  <a:schemeClr val="bg1">
                    <a:lumMod val="10000"/>
                  </a:schemeClr>
                </a:solidFill>
                <a:latin typeface="+mn-lt"/>
                <a:cs typeface="Akhbar MT" pitchFamily="2" charset="-78"/>
              </a:rPr>
              <a:t>وتتدرج</a:t>
            </a:r>
            <a:r>
              <a:rPr lang="ar-SA" dirty="0" smtClean="0">
                <a:latin typeface="Calibri" pitchFamily="34" charset="0"/>
                <a:ea typeface="Calibri" pitchFamily="34" charset="0"/>
              </a:rPr>
              <a:t> </a:t>
            </a:r>
            <a:r>
              <a:rPr lang="ar-SA" sz="2400" dirty="0" smtClean="0">
                <a:solidFill>
                  <a:schemeClr val="bg1">
                    <a:lumMod val="10000"/>
                  </a:schemeClr>
                </a:solidFill>
                <a:latin typeface="+mn-lt"/>
                <a:cs typeface="Akhbar MT" pitchFamily="2" charset="-78"/>
              </a:rPr>
              <a:t>كما</a:t>
            </a:r>
            <a:r>
              <a:rPr lang="ar-SA" dirty="0" smtClean="0">
                <a:latin typeface="Calibri" pitchFamily="34" charset="0"/>
                <a:ea typeface="Calibri" pitchFamily="34" charset="0"/>
              </a:rPr>
              <a:t> </a:t>
            </a:r>
            <a:r>
              <a:rPr lang="ar-SA" sz="2400" dirty="0" err="1" smtClean="0">
                <a:solidFill>
                  <a:schemeClr val="bg1">
                    <a:lumMod val="10000"/>
                  </a:schemeClr>
                </a:solidFill>
                <a:latin typeface="+mn-lt"/>
                <a:cs typeface="Akhbar MT" pitchFamily="2" charset="-78"/>
              </a:rPr>
              <a:t>يلي</a:t>
            </a:r>
            <a:r>
              <a:rPr lang="ar-SA" dirty="0" err="1" smtClean="0">
                <a:latin typeface="Calibri" pitchFamily="34" charset="0"/>
                <a:ea typeface="Calibri" pitchFamily="34" charset="0"/>
              </a:rPr>
              <a:t> :</a:t>
            </a:r>
            <a:endParaRPr lang="ar-SA" sz="3200" dirty="0" smtClean="0"/>
          </a:p>
          <a:p>
            <a:endParaRPr lang="ar-SA" dirty="0"/>
          </a:p>
        </p:txBody>
      </p:sp>
      <p:sp>
        <p:nvSpPr>
          <p:cNvPr id="23" name="مربع نص 22"/>
          <p:cNvSpPr txBox="1"/>
          <p:nvPr/>
        </p:nvSpPr>
        <p:spPr>
          <a:xfrm>
            <a:off x="2614612" y="3400426"/>
            <a:ext cx="6115050" cy="1200329"/>
          </a:xfrm>
          <a:prstGeom prst="rect">
            <a:avLst/>
          </a:prstGeom>
          <a:noFill/>
        </p:spPr>
        <p:txBody>
          <a:bodyPr wrap="square" rtlCol="1">
            <a:spAutoFit/>
          </a:bodyPr>
          <a:lstStyle/>
          <a:p>
            <a:pPr lvl="0" algn="r" rtl="1"/>
            <a:r>
              <a:rPr lang="ar-SA" dirty="0" smtClean="0"/>
              <a:t>1- </a:t>
            </a:r>
            <a:r>
              <a:rPr lang="ar-SA" sz="2400" dirty="0" smtClean="0">
                <a:solidFill>
                  <a:schemeClr val="bg1">
                    <a:lumMod val="25000"/>
                  </a:schemeClr>
                </a:solidFill>
                <a:latin typeface="+mn-lt"/>
                <a:cs typeface="Akhbar MT" pitchFamily="2" charset="-78"/>
              </a:rPr>
              <a:t>إثارة ميول الطلاب وتشويقهم لبحث موضوع الدرس والمناقشة في </a:t>
            </a:r>
            <a:r>
              <a:rPr lang="ar-SA" sz="2400" dirty="0" err="1" smtClean="0">
                <a:solidFill>
                  <a:schemeClr val="bg1">
                    <a:lumMod val="25000"/>
                  </a:schemeClr>
                </a:solidFill>
                <a:latin typeface="+mn-lt"/>
                <a:cs typeface="Akhbar MT" pitchFamily="2" charset="-78"/>
              </a:rPr>
              <a:t>محتوياته </a:t>
            </a:r>
            <a:r>
              <a:rPr lang="ar-SA" sz="2400" dirty="0" smtClean="0">
                <a:solidFill>
                  <a:schemeClr val="bg1">
                    <a:lumMod val="25000"/>
                  </a:schemeClr>
                </a:solidFill>
                <a:latin typeface="+mn-lt"/>
                <a:cs typeface="Akhbar MT" pitchFamily="2" charset="-78"/>
              </a:rPr>
              <a:t>، ويتم ذلك إما بربط الموضوع بالدرس السابق لإكمال التسلسل أو ربطه بخبرة </a:t>
            </a:r>
            <a:r>
              <a:rPr lang="ar-SA" sz="2400" dirty="0" err="1" smtClean="0">
                <a:solidFill>
                  <a:schemeClr val="bg1">
                    <a:lumMod val="25000"/>
                  </a:schemeClr>
                </a:solidFill>
                <a:latin typeface="+mn-lt"/>
                <a:cs typeface="Akhbar MT" pitchFamily="2" charset="-78"/>
              </a:rPr>
              <a:t>التلاميذ .</a:t>
            </a:r>
            <a:endParaRPr lang="en-US" sz="2400" dirty="0" smtClean="0">
              <a:solidFill>
                <a:schemeClr val="bg1">
                  <a:lumMod val="25000"/>
                </a:schemeClr>
              </a:solidFill>
              <a:latin typeface="+mn-lt"/>
              <a:cs typeface="Akhbar MT" pitchFamily="2" charset="-78"/>
            </a:endParaRPr>
          </a:p>
        </p:txBody>
      </p:sp>
      <p:sp>
        <p:nvSpPr>
          <p:cNvPr id="25" name="مربع نص 24"/>
          <p:cNvSpPr txBox="1"/>
          <p:nvPr/>
        </p:nvSpPr>
        <p:spPr>
          <a:xfrm>
            <a:off x="2757487" y="4572002"/>
            <a:ext cx="5900737" cy="830997"/>
          </a:xfrm>
          <a:prstGeom prst="rect">
            <a:avLst/>
          </a:prstGeom>
          <a:noFill/>
        </p:spPr>
        <p:txBody>
          <a:bodyPr wrap="square" rtlCol="1">
            <a:spAutoFit/>
          </a:bodyPr>
          <a:lstStyle/>
          <a:p>
            <a:pPr lvl="0" algn="r" rtl="1"/>
            <a:r>
              <a:rPr lang="ar-SA" sz="2400" dirty="0" smtClean="0">
                <a:solidFill>
                  <a:schemeClr val="bg1">
                    <a:lumMod val="10000"/>
                  </a:schemeClr>
                </a:solidFill>
                <a:latin typeface="+mn-lt"/>
                <a:cs typeface="Akhbar MT" pitchFamily="2" charset="-78"/>
              </a:rPr>
              <a:t>2- </a:t>
            </a:r>
            <a:r>
              <a:rPr lang="ar-SA" sz="2400" dirty="0" smtClean="0">
                <a:solidFill>
                  <a:schemeClr val="bg1">
                    <a:lumMod val="25000"/>
                  </a:schemeClr>
                </a:solidFill>
                <a:latin typeface="+mn-lt"/>
                <a:cs typeface="Akhbar MT" pitchFamily="2" charset="-78"/>
              </a:rPr>
              <a:t>وقد يتم ايضا عن طريق الأسئلة الباعثة للتفكير والمثيرة للجدل أو بغيرها من وسائل </a:t>
            </a:r>
            <a:r>
              <a:rPr lang="ar-SA" sz="2400" dirty="0" err="1" smtClean="0">
                <a:solidFill>
                  <a:schemeClr val="bg1">
                    <a:lumMod val="25000"/>
                  </a:schemeClr>
                </a:solidFill>
                <a:latin typeface="+mn-lt"/>
                <a:cs typeface="Akhbar MT" pitchFamily="2" charset="-78"/>
              </a:rPr>
              <a:t>الإيضاح .</a:t>
            </a:r>
            <a:endParaRPr lang="en-US" sz="2400" dirty="0" err="1" smtClean="0">
              <a:solidFill>
                <a:schemeClr val="bg1">
                  <a:lumMod val="25000"/>
                </a:schemeClr>
              </a:solidFill>
              <a:latin typeface="+mn-lt"/>
              <a:cs typeface="Akhbar MT" pitchFamily="2" charset="-78"/>
            </a:endParaRPr>
          </a:p>
        </p:txBody>
      </p:sp>
      <p:sp>
        <p:nvSpPr>
          <p:cNvPr id="27" name="مربع نص 26"/>
          <p:cNvSpPr txBox="1"/>
          <p:nvPr/>
        </p:nvSpPr>
        <p:spPr>
          <a:xfrm>
            <a:off x="2586038" y="5529263"/>
            <a:ext cx="6072188" cy="830997"/>
          </a:xfrm>
          <a:prstGeom prst="rect">
            <a:avLst/>
          </a:prstGeom>
          <a:noFill/>
        </p:spPr>
        <p:txBody>
          <a:bodyPr wrap="square" rtlCol="1">
            <a:spAutoFit/>
          </a:bodyPr>
          <a:lstStyle/>
          <a:p>
            <a:pPr algn="r"/>
            <a:r>
              <a:rPr lang="ar-SA" sz="2400" dirty="0" smtClean="0">
                <a:solidFill>
                  <a:schemeClr val="bg1">
                    <a:lumMod val="10000"/>
                  </a:schemeClr>
                </a:solidFill>
                <a:latin typeface="+mn-lt"/>
                <a:cs typeface="Akhbar MT" pitchFamily="2" charset="-78"/>
              </a:rPr>
              <a:t>3- </a:t>
            </a:r>
            <a:r>
              <a:rPr lang="ar-SA" sz="2400" dirty="0" smtClean="0">
                <a:solidFill>
                  <a:schemeClr val="bg1">
                    <a:lumMod val="25000"/>
                  </a:schemeClr>
                </a:solidFill>
                <a:latin typeface="+mn-lt"/>
                <a:cs typeface="Akhbar MT" pitchFamily="2" charset="-78"/>
              </a:rPr>
              <a:t>يلي ذلك كتابة عنوان الموضوع على السبورة أمام </a:t>
            </a:r>
            <a:r>
              <a:rPr lang="ar-SA" sz="2400" dirty="0" err="1" smtClean="0">
                <a:solidFill>
                  <a:schemeClr val="bg1">
                    <a:lumMod val="25000"/>
                  </a:schemeClr>
                </a:solidFill>
                <a:latin typeface="+mn-lt"/>
                <a:cs typeface="Akhbar MT" pitchFamily="2" charset="-78"/>
              </a:rPr>
              <a:t>التلاميذ </a:t>
            </a:r>
            <a:r>
              <a:rPr lang="ar-SA" sz="2400" dirty="0" smtClean="0">
                <a:solidFill>
                  <a:schemeClr val="bg1">
                    <a:lumMod val="25000"/>
                  </a:schemeClr>
                </a:solidFill>
                <a:latin typeface="+mn-lt"/>
                <a:cs typeface="Akhbar MT" pitchFamily="2" charset="-78"/>
              </a:rPr>
              <a:t>، وتقديم الدرس مع تحديد عناصره الرئيسة والتي ستكون محور الحوار.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wipe(down)">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wipe(down)">
                                      <p:cBhvr>
                                        <p:cTn id="22" dur="500"/>
                                        <p:tgtEl>
                                          <p:spTgt spid="11">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5">
                                            <p:txEl>
                                              <p:pRg st="0" end="0"/>
                                            </p:txEl>
                                          </p:spTgt>
                                        </p:tgtEl>
                                        <p:attrNameLst>
                                          <p:attrName>style.visibility</p:attrName>
                                        </p:attrNameLst>
                                      </p:cBhvr>
                                      <p:to>
                                        <p:strVal val="visible"/>
                                      </p:to>
                                    </p:set>
                                    <p:animEffect transition="in" filter="wipe(down)">
                                      <p:cBhvr>
                                        <p:cTn id="27" dur="500"/>
                                        <p:tgtEl>
                                          <p:spTgt spid="1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7">
                                            <p:txEl>
                                              <p:pRg st="0" end="0"/>
                                            </p:txEl>
                                          </p:spTgt>
                                        </p:tgtEl>
                                        <p:attrNameLst>
                                          <p:attrName>style.visibility</p:attrName>
                                        </p:attrNameLst>
                                      </p:cBhvr>
                                      <p:to>
                                        <p:strVal val="visible"/>
                                      </p:to>
                                    </p:set>
                                    <p:animEffect transition="in" filter="wipe(down)">
                                      <p:cBhvr>
                                        <p:cTn id="32" dur="500"/>
                                        <p:tgtEl>
                                          <p:spTgt spid="1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2">
                                            <p:txEl>
                                              <p:pRg st="0" end="0"/>
                                            </p:txEl>
                                          </p:spTgt>
                                        </p:tgtEl>
                                        <p:attrNameLst>
                                          <p:attrName>style.visibility</p:attrName>
                                        </p:attrNameLst>
                                      </p:cBhvr>
                                      <p:to>
                                        <p:strVal val="visible"/>
                                      </p:to>
                                    </p:set>
                                    <p:animEffect transition="in" filter="wipe(down)">
                                      <p:cBhvr>
                                        <p:cTn id="37" dur="500"/>
                                        <p:tgtEl>
                                          <p:spTgt spid="22">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3">
                                            <p:txEl>
                                              <p:pRg st="0" end="0"/>
                                            </p:txEl>
                                          </p:spTgt>
                                        </p:tgtEl>
                                        <p:attrNameLst>
                                          <p:attrName>style.visibility</p:attrName>
                                        </p:attrNameLst>
                                      </p:cBhvr>
                                      <p:to>
                                        <p:strVal val="visible"/>
                                      </p:to>
                                    </p:set>
                                    <p:animEffect transition="in" filter="wipe(down)">
                                      <p:cBhvr>
                                        <p:cTn id="42" dur="500"/>
                                        <p:tgtEl>
                                          <p:spTgt spid="2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5">
                                            <p:txEl>
                                              <p:pRg st="0" end="0"/>
                                            </p:txEl>
                                          </p:spTgt>
                                        </p:tgtEl>
                                        <p:attrNameLst>
                                          <p:attrName>style.visibility</p:attrName>
                                        </p:attrNameLst>
                                      </p:cBhvr>
                                      <p:to>
                                        <p:strVal val="visible"/>
                                      </p:to>
                                    </p:set>
                                    <p:animEffect transition="in" filter="wipe(down)">
                                      <p:cBhvr>
                                        <p:cTn id="47" dur="500"/>
                                        <p:tgtEl>
                                          <p:spTgt spid="25">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7">
                                            <p:txEl>
                                              <p:pRg st="0" end="0"/>
                                            </p:txEl>
                                          </p:spTgt>
                                        </p:tgtEl>
                                        <p:attrNameLst>
                                          <p:attrName>style.visibility</p:attrName>
                                        </p:attrNameLst>
                                      </p:cBhvr>
                                      <p:to>
                                        <p:strVal val="visible"/>
                                      </p:to>
                                    </p:set>
                                    <p:animEffect transition="in" filter="wipe(down)">
                                      <p:cBhvr>
                                        <p:cTn id="52"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build="allAtOnce"/>
      <p:bldP spid="11" grpId="0" build="allAtOnce"/>
      <p:bldP spid="15" grpId="0" build="allAtOnce"/>
      <p:bldP spid="17" grpId="0" build="allAtOnce"/>
      <p:bldP spid="22" grpId="0" build="allAtOnce"/>
      <p:bldP spid="23" grpId="0" build="allAtOnce"/>
      <p:bldP spid="25" grpId="0" build="allAtOnce"/>
      <p:bldP spid="27"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ar-SA"/>
          </a:p>
        </p:txBody>
      </p:sp>
      <p:sp>
        <p:nvSpPr>
          <p:cNvPr id="57347" name="Rectangle 3"/>
          <p:cNvSpPr>
            <a:spLocks noGrp="1" noChangeArrowheads="1"/>
          </p:cNvSpPr>
          <p:nvPr>
            <p:ph type="body" idx="1"/>
          </p:nvPr>
        </p:nvSpPr>
        <p:spPr/>
        <p:txBody>
          <a:bodyPr/>
          <a:lstStyle/>
          <a:p>
            <a:endParaRPr lang="ar-SA"/>
          </a:p>
        </p:txBody>
      </p:sp>
      <p:sp>
        <p:nvSpPr>
          <p:cNvPr id="6" name="مستطيل 5"/>
          <p:cNvSpPr/>
          <p:nvPr/>
        </p:nvSpPr>
        <p:spPr bwMode="auto">
          <a:xfrm>
            <a:off x="1915887" y="0"/>
            <a:ext cx="7228114" cy="685800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lvl="0" algn="ctr"/>
            <a:endParaRPr lang="ar-SA" sz="2800" b="1" dirty="0">
              <a:solidFill>
                <a:srgbClr val="FFCCCC">
                  <a:lumMod val="50000"/>
                </a:srgbClr>
              </a:solidFill>
            </a:endParaRPr>
          </a:p>
        </p:txBody>
      </p:sp>
      <p:sp>
        <p:nvSpPr>
          <p:cNvPr id="8" name="مربع نص 7"/>
          <p:cNvSpPr txBox="1"/>
          <p:nvPr/>
        </p:nvSpPr>
        <p:spPr>
          <a:xfrm>
            <a:off x="7246937" y="1432151"/>
            <a:ext cx="1371601" cy="523220"/>
          </a:xfrm>
          <a:prstGeom prst="rect">
            <a:avLst/>
          </a:prstGeom>
          <a:noFill/>
        </p:spPr>
        <p:txBody>
          <a:bodyPr wrap="square" rtlCol="1">
            <a:spAutoFit/>
          </a:bodyPr>
          <a:lstStyle/>
          <a:p>
            <a:r>
              <a:rPr lang="ar-SA" sz="2800" b="1" dirty="0" smtClean="0">
                <a:solidFill>
                  <a:srgbClr val="FF0000"/>
                </a:solidFill>
                <a:cs typeface="Akhbar MT" pitchFamily="2" charset="-78"/>
              </a:rPr>
              <a:t>3- التقويم </a:t>
            </a:r>
          </a:p>
        </p:txBody>
      </p:sp>
      <p:sp>
        <p:nvSpPr>
          <p:cNvPr id="9" name="مربع نص 8"/>
          <p:cNvSpPr txBox="1"/>
          <p:nvPr/>
        </p:nvSpPr>
        <p:spPr>
          <a:xfrm>
            <a:off x="1957388" y="2143126"/>
            <a:ext cx="6900862" cy="230832"/>
          </a:xfrm>
          <a:prstGeom prst="rect">
            <a:avLst/>
          </a:prstGeom>
          <a:noFill/>
        </p:spPr>
        <p:txBody>
          <a:bodyPr wrap="square" rtlCol="1">
            <a:spAutoFit/>
          </a:bodyPr>
          <a:lstStyle/>
          <a:p>
            <a:pPr lvl="0" algn="r" rtl="1" eaLnBrk="0" hangingPunct="0">
              <a:buFontTx/>
              <a:buChar char="•"/>
            </a:pPr>
            <a:r>
              <a:rPr lang="ar-SA" sz="900" dirty="0" err="1" smtClean="0">
                <a:latin typeface="Calibri" pitchFamily="34" charset="0"/>
                <a:ea typeface="Calibri" pitchFamily="34" charset="0"/>
              </a:rPr>
              <a:t>.</a:t>
            </a:r>
            <a:endParaRPr lang="ar-SA" sz="1200" dirty="0" smtClean="0"/>
          </a:p>
        </p:txBody>
      </p:sp>
      <p:sp>
        <p:nvSpPr>
          <p:cNvPr id="10" name="مربع نص 9"/>
          <p:cNvSpPr txBox="1"/>
          <p:nvPr/>
        </p:nvSpPr>
        <p:spPr>
          <a:xfrm>
            <a:off x="1810431" y="2261961"/>
            <a:ext cx="6829425" cy="1200329"/>
          </a:xfrm>
          <a:prstGeom prst="rect">
            <a:avLst/>
          </a:prstGeom>
          <a:noFill/>
        </p:spPr>
        <p:txBody>
          <a:bodyPr wrap="square" rtlCol="1">
            <a:spAutoFit/>
          </a:bodyPr>
          <a:lstStyle/>
          <a:p>
            <a:pPr algn="r"/>
            <a:r>
              <a:rPr lang="ar-SA" sz="2400" dirty="0" smtClean="0">
                <a:solidFill>
                  <a:schemeClr val="bg1">
                    <a:lumMod val="10000"/>
                  </a:schemeClr>
                </a:solidFill>
                <a:latin typeface="+mn-lt"/>
                <a:cs typeface="Akhbar MT" pitchFamily="2" charset="-78"/>
              </a:rPr>
              <a:t>ولا نقصد هنا على أنها مرحلة نهائية أو </a:t>
            </a:r>
            <a:r>
              <a:rPr lang="ar-SA" sz="2400" dirty="0" err="1" smtClean="0">
                <a:solidFill>
                  <a:schemeClr val="bg1">
                    <a:lumMod val="10000"/>
                  </a:schemeClr>
                </a:solidFill>
                <a:latin typeface="+mn-lt"/>
                <a:cs typeface="Akhbar MT" pitchFamily="2" charset="-78"/>
              </a:rPr>
              <a:t>ختامية </a:t>
            </a:r>
            <a:r>
              <a:rPr lang="ar-SA" sz="2400" dirty="0" smtClean="0">
                <a:solidFill>
                  <a:schemeClr val="bg1">
                    <a:lumMod val="10000"/>
                  </a:schemeClr>
                </a:solidFill>
                <a:latin typeface="+mn-lt"/>
                <a:cs typeface="Akhbar MT" pitchFamily="2" charset="-78"/>
              </a:rPr>
              <a:t>، لأننا أوضحنا فيما سبق أن الخطوات الثلاث </a:t>
            </a:r>
            <a:r>
              <a:rPr lang="ar-SA" sz="2400" dirty="0" err="1" smtClean="0">
                <a:solidFill>
                  <a:schemeClr val="bg1">
                    <a:lumMod val="10000"/>
                  </a:schemeClr>
                </a:solidFill>
                <a:latin typeface="+mn-lt"/>
                <a:cs typeface="Akhbar MT" pitchFamily="2" charset="-78"/>
              </a:rPr>
              <a:t>متداخلة </a:t>
            </a:r>
            <a:r>
              <a:rPr lang="ar-SA" sz="2400" dirty="0" smtClean="0">
                <a:solidFill>
                  <a:schemeClr val="bg1">
                    <a:lumMod val="10000"/>
                  </a:schemeClr>
                </a:solidFill>
                <a:latin typeface="+mn-lt"/>
                <a:cs typeface="Akhbar MT" pitchFamily="2" charset="-78"/>
              </a:rPr>
              <a:t>، والتقويم عملية مستمرة منذ بداية المناقشة إلى </a:t>
            </a:r>
            <a:r>
              <a:rPr lang="ar-SA" sz="2400" dirty="0" err="1" smtClean="0">
                <a:solidFill>
                  <a:schemeClr val="bg1">
                    <a:lumMod val="10000"/>
                  </a:schemeClr>
                </a:solidFill>
                <a:latin typeface="+mn-lt"/>
                <a:cs typeface="Akhbar MT" pitchFamily="2" charset="-78"/>
              </a:rPr>
              <a:t>نهايتها </a:t>
            </a:r>
            <a:r>
              <a:rPr lang="ar-SA" sz="2400" dirty="0" smtClean="0">
                <a:solidFill>
                  <a:schemeClr val="bg1">
                    <a:lumMod val="10000"/>
                  </a:schemeClr>
                </a:solidFill>
                <a:latin typeface="+mn-lt"/>
                <a:cs typeface="Akhbar MT" pitchFamily="2" charset="-78"/>
              </a:rPr>
              <a:t>، فهو مصاحب لعملية الإعداد ولعملية التنفيذ ولما بعد التنفيذ</a:t>
            </a:r>
            <a:endParaRPr lang="ar-SA" sz="2400" dirty="0">
              <a:solidFill>
                <a:schemeClr val="bg1">
                  <a:lumMod val="10000"/>
                </a:schemeClr>
              </a:solidFill>
              <a:latin typeface="+mn-lt"/>
              <a:cs typeface="Akhbar MT" pitchFamily="2" charset="-78"/>
            </a:endParaRPr>
          </a:p>
        </p:txBody>
      </p:sp>
      <p:sp>
        <p:nvSpPr>
          <p:cNvPr id="12" name="قوس كبير أيسر 11"/>
          <p:cNvSpPr/>
          <p:nvPr/>
        </p:nvSpPr>
        <p:spPr bwMode="auto">
          <a:xfrm>
            <a:off x="6774316" y="1410609"/>
            <a:ext cx="328613"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قوس كبير أيسر 12"/>
          <p:cNvSpPr/>
          <p:nvPr/>
        </p:nvSpPr>
        <p:spPr bwMode="auto">
          <a:xfrm flipH="1">
            <a:off x="8646885" y="1386798"/>
            <a:ext cx="319088" cy="551542"/>
          </a:xfrm>
          <a:prstGeom prst="leftBrac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wipe(down)">
                                      <p:cBhvr>
                                        <p:cTn id="12" dur="5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down)">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P spid="10" grpId="0" build="allAtOnce"/>
      <p:bldP spid="12" grpId="0" animBg="1"/>
      <p:bldP spid="1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5.xml><?xml version="1.0" encoding="utf-8"?>
<p:tagLst xmlns:a="http://schemas.openxmlformats.org/drawingml/2006/main" xmlns:r="http://schemas.openxmlformats.org/officeDocument/2006/relationships" xmlns:p="http://schemas.openxmlformats.org/presentationml/2006/main">
  <p:tag name="RNRSTYLE" val="Indezine_SM2_Title"/>
</p:tagLst>
</file>

<file path=ppt/tags/tag6.xml><?xml version="1.0" encoding="utf-8"?>
<p:tagLst xmlns:a="http://schemas.openxmlformats.org/drawingml/2006/main" xmlns:r="http://schemas.openxmlformats.org/officeDocument/2006/relationships" xmlns:p="http://schemas.openxmlformats.org/presentationml/2006/main">
  <p:tag name="RNRSTYLE" val="Indezine_SM2_Text"/>
</p:tagLst>
</file>

<file path=ppt/tags/tag7.xml><?xml version="1.0" encoding="utf-8"?>
<p:tagLst xmlns:a="http://schemas.openxmlformats.org/drawingml/2006/main" xmlns:r="http://schemas.openxmlformats.org/officeDocument/2006/relationships" xmlns:p="http://schemas.openxmlformats.org/presentationml/2006/main">
  <p:tag name="RNRSTYLE" val="Indezine_TM2_Title"/>
</p:tagLst>
</file>

<file path=ppt/tags/tag8.xml><?xml version="1.0" encoding="utf-8"?>
<p:tagLst xmlns:a="http://schemas.openxmlformats.org/drawingml/2006/main" xmlns:r="http://schemas.openxmlformats.org/officeDocument/2006/relationships" xmlns:p="http://schemas.openxmlformats.org/presentationml/2006/main">
  <p:tag name="RNRSTYLE" val="Indezine_TM2_Text"/>
</p:tagLst>
</file>

<file path=ppt/theme/theme1.xml><?xml version="1.0" encoding="utf-8"?>
<a:theme xmlns:a="http://schemas.openxmlformats.org/drawingml/2006/main" name="ind_0070_slide">
  <a:themeElements>
    <a:clrScheme name="سمة Office 2">
      <a:dk1>
        <a:srgbClr val="000000"/>
      </a:dk1>
      <a:lt1>
        <a:srgbClr val="FFCCCC"/>
      </a:lt1>
      <a:dk2>
        <a:srgbClr val="000000"/>
      </a:dk2>
      <a:lt2>
        <a:srgbClr val="B2B2B2"/>
      </a:lt2>
      <a:accent1>
        <a:srgbClr val="8C512A"/>
      </a:accent1>
      <a:accent2>
        <a:srgbClr val="8C386B"/>
      </a:accent2>
      <a:accent3>
        <a:srgbClr val="FFE2E2"/>
      </a:accent3>
      <a:accent4>
        <a:srgbClr val="000000"/>
      </a:accent4>
      <a:accent5>
        <a:srgbClr val="C5B3AC"/>
      </a:accent5>
      <a:accent6>
        <a:srgbClr val="7E3260"/>
      </a:accent6>
      <a:hlink>
        <a:srgbClr val="8C2323"/>
      </a:hlink>
      <a:folHlink>
        <a:srgbClr val="633380"/>
      </a:folHlink>
    </a:clrScheme>
    <a:fontScheme name="سمة Offic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سمة Office 1">
        <a:dk1>
          <a:srgbClr val="000000"/>
        </a:dk1>
        <a:lt1>
          <a:srgbClr val="FFCCCC"/>
        </a:lt1>
        <a:dk2>
          <a:srgbClr val="000000"/>
        </a:dk2>
        <a:lt2>
          <a:srgbClr val="B2B2B2"/>
        </a:lt2>
        <a:accent1>
          <a:srgbClr val="B23636"/>
        </a:accent1>
        <a:accent2>
          <a:srgbClr val="A63249"/>
        </a:accent2>
        <a:accent3>
          <a:srgbClr val="FFE2E2"/>
        </a:accent3>
        <a:accent4>
          <a:srgbClr val="000000"/>
        </a:accent4>
        <a:accent5>
          <a:srgbClr val="D5AEAE"/>
        </a:accent5>
        <a:accent6>
          <a:srgbClr val="962C41"/>
        </a:accent6>
        <a:hlink>
          <a:srgbClr val="990000"/>
        </a:hlink>
        <a:folHlink>
          <a:srgbClr val="8C003A"/>
        </a:folHlink>
      </a:clrScheme>
      <a:clrMap bg1="lt1" tx1="dk1" bg2="lt2" tx2="dk2" accent1="accent1" accent2="accent2" accent3="accent3" accent4="accent4" accent5="accent5" accent6="accent6" hlink="hlink" folHlink="folHlink"/>
    </a:extraClrScheme>
    <a:extraClrScheme>
      <a:clrScheme name="سمة Office 2">
        <a:dk1>
          <a:srgbClr val="000000"/>
        </a:dk1>
        <a:lt1>
          <a:srgbClr val="FFCCCC"/>
        </a:lt1>
        <a:dk2>
          <a:srgbClr val="000000"/>
        </a:dk2>
        <a:lt2>
          <a:srgbClr val="B2B2B2"/>
        </a:lt2>
        <a:accent1>
          <a:srgbClr val="8C512A"/>
        </a:accent1>
        <a:accent2>
          <a:srgbClr val="8C386B"/>
        </a:accent2>
        <a:accent3>
          <a:srgbClr val="FFE2E2"/>
        </a:accent3>
        <a:accent4>
          <a:srgbClr val="000000"/>
        </a:accent4>
        <a:accent5>
          <a:srgbClr val="C5B3AC"/>
        </a:accent5>
        <a:accent6>
          <a:srgbClr val="7E3260"/>
        </a:accent6>
        <a:hlink>
          <a:srgbClr val="8C2323"/>
        </a:hlink>
        <a:folHlink>
          <a:srgbClr val="633380"/>
        </a:folHlink>
      </a:clrScheme>
      <a:clrMap bg1="lt1" tx1="dk1" bg2="lt2" tx2="dk2" accent1="accent1" accent2="accent2" accent3="accent3" accent4="accent4" accent5="accent5" accent6="accent6" hlink="hlink" folHlink="folHlink"/>
    </a:extraClrScheme>
    <a:extraClrScheme>
      <a:clrScheme name="سمة Office 3">
        <a:dk1>
          <a:srgbClr val="000000"/>
        </a:dk1>
        <a:lt1>
          <a:srgbClr val="FFCCCC"/>
        </a:lt1>
        <a:dk2>
          <a:srgbClr val="000000"/>
        </a:dk2>
        <a:lt2>
          <a:srgbClr val="B2B2B2"/>
        </a:lt2>
        <a:accent1>
          <a:srgbClr val="00698C"/>
        </a:accent1>
        <a:accent2>
          <a:srgbClr val="A63232"/>
        </a:accent2>
        <a:accent3>
          <a:srgbClr val="FFE2E2"/>
        </a:accent3>
        <a:accent4>
          <a:srgbClr val="000000"/>
        </a:accent4>
        <a:accent5>
          <a:srgbClr val="AAB9C5"/>
        </a:accent5>
        <a:accent6>
          <a:srgbClr val="962C2C"/>
        </a:accent6>
        <a:hlink>
          <a:srgbClr val="335280"/>
        </a:hlink>
        <a:folHlink>
          <a:srgbClr val="4B5924"/>
        </a:folHlink>
      </a:clrScheme>
      <a:clrMap bg1="lt1" tx1="dk1" bg2="lt2" tx2="dk2" accent1="accent1" accent2="accent2" accent3="accent3" accent4="accent4" accent5="accent5" accent6="accent6" hlink="hlink" folHlink="folHlink"/>
    </a:extraClrScheme>
    <a:extraClrScheme>
      <a:clrScheme name="سمة Office 4">
        <a:dk1>
          <a:srgbClr val="000000"/>
        </a:dk1>
        <a:lt1>
          <a:srgbClr val="FFCCCC"/>
        </a:lt1>
        <a:dk2>
          <a:srgbClr val="000000"/>
        </a:dk2>
        <a:lt2>
          <a:srgbClr val="B2B2B2"/>
        </a:lt2>
        <a:accent1>
          <a:srgbClr val="735C00"/>
        </a:accent1>
        <a:accent2>
          <a:srgbClr val="217321"/>
        </a:accent2>
        <a:accent3>
          <a:srgbClr val="FFE2E2"/>
        </a:accent3>
        <a:accent4>
          <a:srgbClr val="000000"/>
        </a:accent4>
        <a:accent5>
          <a:srgbClr val="BCB5AA"/>
        </a:accent5>
        <a:accent6>
          <a:srgbClr val="1D681D"/>
        </a:accent6>
        <a:hlink>
          <a:srgbClr val="403380"/>
        </a:hlink>
        <a:folHlink>
          <a:srgbClr val="8C2323"/>
        </a:folHlink>
      </a:clrScheme>
      <a:clrMap bg1="lt1" tx1="dk1" bg2="lt2" tx2="dk2" accent1="accent1" accent2="accent2" accent3="accent3" accent4="accent4" accent5="accent5" accent6="accent6" hlink="hlink" folHlink="folHlink"/>
    </a:extraClrScheme>
    <a:extraClrScheme>
      <a:clrScheme name="سمة Office 5">
        <a:dk1>
          <a:srgbClr val="000000"/>
        </a:dk1>
        <a:lt1>
          <a:srgbClr val="FFFFFF"/>
        </a:lt1>
        <a:dk2>
          <a:srgbClr val="000000"/>
        </a:dk2>
        <a:lt2>
          <a:srgbClr val="B2B2B2"/>
        </a:lt2>
        <a:accent1>
          <a:srgbClr val="B23636"/>
        </a:accent1>
        <a:accent2>
          <a:srgbClr val="A63249"/>
        </a:accent2>
        <a:accent3>
          <a:srgbClr val="FFFFFF"/>
        </a:accent3>
        <a:accent4>
          <a:srgbClr val="000000"/>
        </a:accent4>
        <a:accent5>
          <a:srgbClr val="D5AEAE"/>
        </a:accent5>
        <a:accent6>
          <a:srgbClr val="962C41"/>
        </a:accent6>
        <a:hlink>
          <a:srgbClr val="990000"/>
        </a:hlink>
        <a:folHlink>
          <a:srgbClr val="8C003A"/>
        </a:folHlink>
      </a:clrScheme>
      <a:clrMap bg1="lt1" tx1="dk1" bg2="lt2" tx2="dk2" accent1="accent1" accent2="accent2" accent3="accent3" accent4="accent4" accent5="accent5" accent6="accent6" hlink="hlink" folHlink="folHlink"/>
    </a:extraClrScheme>
    <a:extraClrScheme>
      <a:clrScheme name="سمة Office 6">
        <a:dk1>
          <a:srgbClr val="000000"/>
        </a:dk1>
        <a:lt1>
          <a:srgbClr val="FFFFFF"/>
        </a:lt1>
        <a:dk2>
          <a:srgbClr val="000000"/>
        </a:dk2>
        <a:lt2>
          <a:srgbClr val="B2B2B2"/>
        </a:lt2>
        <a:accent1>
          <a:srgbClr val="8C512A"/>
        </a:accent1>
        <a:accent2>
          <a:srgbClr val="8C386B"/>
        </a:accent2>
        <a:accent3>
          <a:srgbClr val="FFFFFF"/>
        </a:accent3>
        <a:accent4>
          <a:srgbClr val="000000"/>
        </a:accent4>
        <a:accent5>
          <a:srgbClr val="C5B3AC"/>
        </a:accent5>
        <a:accent6>
          <a:srgbClr val="7E3260"/>
        </a:accent6>
        <a:hlink>
          <a:srgbClr val="8C2323"/>
        </a:hlink>
        <a:folHlink>
          <a:srgbClr val="633380"/>
        </a:folHlink>
      </a:clrScheme>
      <a:clrMap bg1="lt1" tx1="dk1" bg2="lt2" tx2="dk2" accent1="accent1" accent2="accent2" accent3="accent3" accent4="accent4" accent5="accent5" accent6="accent6" hlink="hlink" folHlink="folHlink"/>
    </a:extraClrScheme>
    <a:extraClrScheme>
      <a:clrScheme name="سمة Office 7">
        <a:dk1>
          <a:srgbClr val="000000"/>
        </a:dk1>
        <a:lt1>
          <a:srgbClr val="FFFFFF"/>
        </a:lt1>
        <a:dk2>
          <a:srgbClr val="000000"/>
        </a:dk2>
        <a:lt2>
          <a:srgbClr val="B2B2B2"/>
        </a:lt2>
        <a:accent1>
          <a:srgbClr val="00698C"/>
        </a:accent1>
        <a:accent2>
          <a:srgbClr val="A63232"/>
        </a:accent2>
        <a:accent3>
          <a:srgbClr val="FFFFFF"/>
        </a:accent3>
        <a:accent4>
          <a:srgbClr val="000000"/>
        </a:accent4>
        <a:accent5>
          <a:srgbClr val="AAB9C5"/>
        </a:accent5>
        <a:accent6>
          <a:srgbClr val="962C2C"/>
        </a:accent6>
        <a:hlink>
          <a:srgbClr val="335280"/>
        </a:hlink>
        <a:folHlink>
          <a:srgbClr val="4B5924"/>
        </a:folHlink>
      </a:clrScheme>
      <a:clrMap bg1="lt1" tx1="dk1" bg2="lt2" tx2="dk2" accent1="accent1" accent2="accent2" accent3="accent3" accent4="accent4" accent5="accent5" accent6="accent6" hlink="hlink" folHlink="folHlink"/>
    </a:extraClrScheme>
    <a:extraClrScheme>
      <a:clrScheme name="سمة Office 8">
        <a:dk1>
          <a:srgbClr val="000000"/>
        </a:dk1>
        <a:lt1>
          <a:srgbClr val="FFFFFF"/>
        </a:lt1>
        <a:dk2>
          <a:srgbClr val="000000"/>
        </a:dk2>
        <a:lt2>
          <a:srgbClr val="B2B2B2"/>
        </a:lt2>
        <a:accent1>
          <a:srgbClr val="735C00"/>
        </a:accent1>
        <a:accent2>
          <a:srgbClr val="217321"/>
        </a:accent2>
        <a:accent3>
          <a:srgbClr val="FFFFFF"/>
        </a:accent3>
        <a:accent4>
          <a:srgbClr val="000000"/>
        </a:accent4>
        <a:accent5>
          <a:srgbClr val="BCB5AA"/>
        </a:accent5>
        <a:accent6>
          <a:srgbClr val="1D681D"/>
        </a:accent6>
        <a:hlink>
          <a:srgbClr val="403380"/>
        </a:hlink>
        <a:folHlink>
          <a:srgbClr val="8C232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1_Default Design 2">
      <a:dk1>
        <a:srgbClr val="000000"/>
      </a:dk1>
      <a:lt1>
        <a:srgbClr val="FFCCCC"/>
      </a:lt1>
      <a:dk2>
        <a:srgbClr val="000000"/>
      </a:dk2>
      <a:lt2>
        <a:srgbClr val="B2B2B2"/>
      </a:lt2>
      <a:accent1>
        <a:srgbClr val="8C512A"/>
      </a:accent1>
      <a:accent2>
        <a:srgbClr val="8C386B"/>
      </a:accent2>
      <a:accent3>
        <a:srgbClr val="FFE2E2"/>
      </a:accent3>
      <a:accent4>
        <a:srgbClr val="000000"/>
      </a:accent4>
      <a:accent5>
        <a:srgbClr val="C5B3AC"/>
      </a:accent5>
      <a:accent6>
        <a:srgbClr val="7E3260"/>
      </a:accent6>
      <a:hlink>
        <a:srgbClr val="8C2323"/>
      </a:hlink>
      <a:folHlink>
        <a:srgbClr val="63338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1_Default Design 1">
        <a:dk1>
          <a:srgbClr val="000000"/>
        </a:dk1>
        <a:lt1>
          <a:srgbClr val="FFCCCC"/>
        </a:lt1>
        <a:dk2>
          <a:srgbClr val="000000"/>
        </a:dk2>
        <a:lt2>
          <a:srgbClr val="B2B2B2"/>
        </a:lt2>
        <a:accent1>
          <a:srgbClr val="B23636"/>
        </a:accent1>
        <a:accent2>
          <a:srgbClr val="A63249"/>
        </a:accent2>
        <a:accent3>
          <a:srgbClr val="FFE2E2"/>
        </a:accent3>
        <a:accent4>
          <a:srgbClr val="000000"/>
        </a:accent4>
        <a:accent5>
          <a:srgbClr val="D5AEAE"/>
        </a:accent5>
        <a:accent6>
          <a:srgbClr val="962C41"/>
        </a:accent6>
        <a:hlink>
          <a:srgbClr val="990000"/>
        </a:hlink>
        <a:folHlink>
          <a:srgbClr val="8C003A"/>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CCCC"/>
        </a:lt1>
        <a:dk2>
          <a:srgbClr val="000000"/>
        </a:dk2>
        <a:lt2>
          <a:srgbClr val="B2B2B2"/>
        </a:lt2>
        <a:accent1>
          <a:srgbClr val="8C512A"/>
        </a:accent1>
        <a:accent2>
          <a:srgbClr val="8C386B"/>
        </a:accent2>
        <a:accent3>
          <a:srgbClr val="FFE2E2"/>
        </a:accent3>
        <a:accent4>
          <a:srgbClr val="000000"/>
        </a:accent4>
        <a:accent5>
          <a:srgbClr val="C5B3AC"/>
        </a:accent5>
        <a:accent6>
          <a:srgbClr val="7E3260"/>
        </a:accent6>
        <a:hlink>
          <a:srgbClr val="8C2323"/>
        </a:hlink>
        <a:folHlink>
          <a:srgbClr val="63338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CCCC"/>
        </a:lt1>
        <a:dk2>
          <a:srgbClr val="000000"/>
        </a:dk2>
        <a:lt2>
          <a:srgbClr val="B2B2B2"/>
        </a:lt2>
        <a:accent1>
          <a:srgbClr val="00698C"/>
        </a:accent1>
        <a:accent2>
          <a:srgbClr val="A63232"/>
        </a:accent2>
        <a:accent3>
          <a:srgbClr val="FFE2E2"/>
        </a:accent3>
        <a:accent4>
          <a:srgbClr val="000000"/>
        </a:accent4>
        <a:accent5>
          <a:srgbClr val="AAB9C5"/>
        </a:accent5>
        <a:accent6>
          <a:srgbClr val="962C2C"/>
        </a:accent6>
        <a:hlink>
          <a:srgbClr val="335280"/>
        </a:hlink>
        <a:folHlink>
          <a:srgbClr val="4B5924"/>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CCCC"/>
        </a:lt1>
        <a:dk2>
          <a:srgbClr val="000000"/>
        </a:dk2>
        <a:lt2>
          <a:srgbClr val="B2B2B2"/>
        </a:lt2>
        <a:accent1>
          <a:srgbClr val="735C00"/>
        </a:accent1>
        <a:accent2>
          <a:srgbClr val="217321"/>
        </a:accent2>
        <a:accent3>
          <a:srgbClr val="FFE2E2"/>
        </a:accent3>
        <a:accent4>
          <a:srgbClr val="000000"/>
        </a:accent4>
        <a:accent5>
          <a:srgbClr val="BCB5AA"/>
        </a:accent5>
        <a:accent6>
          <a:srgbClr val="1D681D"/>
        </a:accent6>
        <a:hlink>
          <a:srgbClr val="403380"/>
        </a:hlink>
        <a:folHlink>
          <a:srgbClr val="8C2323"/>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B2B2B2"/>
        </a:lt2>
        <a:accent1>
          <a:srgbClr val="B23636"/>
        </a:accent1>
        <a:accent2>
          <a:srgbClr val="A63249"/>
        </a:accent2>
        <a:accent3>
          <a:srgbClr val="FFFFFF"/>
        </a:accent3>
        <a:accent4>
          <a:srgbClr val="000000"/>
        </a:accent4>
        <a:accent5>
          <a:srgbClr val="D5AEAE"/>
        </a:accent5>
        <a:accent6>
          <a:srgbClr val="962C41"/>
        </a:accent6>
        <a:hlink>
          <a:srgbClr val="990000"/>
        </a:hlink>
        <a:folHlink>
          <a:srgbClr val="8C003A"/>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B2B2B2"/>
        </a:lt2>
        <a:accent1>
          <a:srgbClr val="8C512A"/>
        </a:accent1>
        <a:accent2>
          <a:srgbClr val="8C386B"/>
        </a:accent2>
        <a:accent3>
          <a:srgbClr val="FFFFFF"/>
        </a:accent3>
        <a:accent4>
          <a:srgbClr val="000000"/>
        </a:accent4>
        <a:accent5>
          <a:srgbClr val="C5B3AC"/>
        </a:accent5>
        <a:accent6>
          <a:srgbClr val="7E3260"/>
        </a:accent6>
        <a:hlink>
          <a:srgbClr val="8C2323"/>
        </a:hlink>
        <a:folHlink>
          <a:srgbClr val="63338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B2B2B2"/>
        </a:lt2>
        <a:accent1>
          <a:srgbClr val="00698C"/>
        </a:accent1>
        <a:accent2>
          <a:srgbClr val="A63232"/>
        </a:accent2>
        <a:accent3>
          <a:srgbClr val="FFFFFF"/>
        </a:accent3>
        <a:accent4>
          <a:srgbClr val="000000"/>
        </a:accent4>
        <a:accent5>
          <a:srgbClr val="AAB9C5"/>
        </a:accent5>
        <a:accent6>
          <a:srgbClr val="962C2C"/>
        </a:accent6>
        <a:hlink>
          <a:srgbClr val="335280"/>
        </a:hlink>
        <a:folHlink>
          <a:srgbClr val="4B5924"/>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B2B2B2"/>
        </a:lt2>
        <a:accent1>
          <a:srgbClr val="735C00"/>
        </a:accent1>
        <a:accent2>
          <a:srgbClr val="217321"/>
        </a:accent2>
        <a:accent3>
          <a:srgbClr val="FFFFFF"/>
        </a:accent3>
        <a:accent4>
          <a:srgbClr val="000000"/>
        </a:accent4>
        <a:accent5>
          <a:srgbClr val="BCB5AA"/>
        </a:accent5>
        <a:accent6>
          <a:srgbClr val="1D681D"/>
        </a:accent6>
        <a:hlink>
          <a:srgbClr val="403380"/>
        </a:hlink>
        <a:folHlink>
          <a:srgbClr val="8C2323"/>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ind_0070_slide</Template>
  <TotalTime>2669</TotalTime>
  <Words>1398</Words>
  <Application>Microsoft Office PowerPoint</Application>
  <PresentationFormat>On-screen Show (4:3)</PresentationFormat>
  <Paragraphs>134</Paragraphs>
  <Slides>19</Slides>
  <Notes>0</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ind_0070_slide</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dc:title>
  <dc:creator>x</dc:creator>
  <cp:lastModifiedBy>Anter</cp:lastModifiedBy>
  <cp:revision>77</cp:revision>
  <dcterms:created xsi:type="dcterms:W3CDTF">2013-04-02T07:35:51Z</dcterms:created>
  <dcterms:modified xsi:type="dcterms:W3CDTF">2016-03-21T18:20:20Z</dcterms:modified>
</cp:coreProperties>
</file>