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57" r:id="rId7"/>
    <p:sldMasterId id="2147483769" r:id="rId8"/>
    <p:sldMasterId id="2147483781" r:id="rId9"/>
    <p:sldMasterId id="2147483793" r:id="rId10"/>
  </p:sldMasterIdLst>
  <p:notesMasterIdLst>
    <p:notesMasterId r:id="rId44"/>
  </p:notesMasterIdLst>
  <p:sldIdLst>
    <p:sldId id="287" r:id="rId11"/>
    <p:sldId id="256" r:id="rId12"/>
    <p:sldId id="257" r:id="rId13"/>
    <p:sldId id="258" r:id="rId14"/>
    <p:sldId id="261" r:id="rId15"/>
    <p:sldId id="260" r:id="rId16"/>
    <p:sldId id="265" r:id="rId17"/>
    <p:sldId id="263" r:id="rId18"/>
    <p:sldId id="266" r:id="rId19"/>
    <p:sldId id="286" r:id="rId20"/>
    <p:sldId id="264" r:id="rId21"/>
    <p:sldId id="267" r:id="rId22"/>
    <p:sldId id="269" r:id="rId23"/>
    <p:sldId id="270" r:id="rId24"/>
    <p:sldId id="271" r:id="rId25"/>
    <p:sldId id="272" r:id="rId26"/>
    <p:sldId id="276" r:id="rId27"/>
    <p:sldId id="277" r:id="rId28"/>
    <p:sldId id="280" r:id="rId29"/>
    <p:sldId id="283" r:id="rId30"/>
    <p:sldId id="288" r:id="rId31"/>
    <p:sldId id="289" r:id="rId32"/>
    <p:sldId id="290" r:id="rId33"/>
    <p:sldId id="291" r:id="rId34"/>
    <p:sldId id="293" r:id="rId35"/>
    <p:sldId id="304" r:id="rId36"/>
    <p:sldId id="295" r:id="rId37"/>
    <p:sldId id="296" r:id="rId38"/>
    <p:sldId id="297" r:id="rId39"/>
    <p:sldId id="298" r:id="rId40"/>
    <p:sldId id="299" r:id="rId41"/>
    <p:sldId id="303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10DBF-01A8-4FCD-8B19-CB03079CB7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A59F475-8A47-4F57-A11F-90EC17FDAD8B}">
      <dgm:prSet phldrT="[Text]"/>
      <dgm:spPr/>
      <dgm:t>
        <a:bodyPr/>
        <a:lstStyle/>
        <a:p>
          <a:pPr rtl="1"/>
          <a:r>
            <a:rPr lang="ar-EG" dirty="0" smtClean="0"/>
            <a:t>محتويات الفصل</a:t>
          </a:r>
          <a:endParaRPr lang="ar-EG" dirty="0"/>
        </a:p>
      </dgm:t>
    </dgm:pt>
    <dgm:pt modelId="{65D9271A-1B7C-4147-A2EE-3094F5504463}" type="parTrans" cxnId="{FA7469D0-E607-4D55-9C78-81C39B7E79DC}">
      <dgm:prSet/>
      <dgm:spPr/>
      <dgm:t>
        <a:bodyPr/>
        <a:lstStyle/>
        <a:p>
          <a:pPr rtl="1"/>
          <a:endParaRPr lang="ar-EG"/>
        </a:p>
      </dgm:t>
    </dgm:pt>
    <dgm:pt modelId="{106841EC-8DAB-442E-A013-9EB5C26FC801}" type="sibTrans" cxnId="{FA7469D0-E607-4D55-9C78-81C39B7E79DC}">
      <dgm:prSet/>
      <dgm:spPr/>
      <dgm:t>
        <a:bodyPr/>
        <a:lstStyle/>
        <a:p>
          <a:pPr rtl="1"/>
          <a:endParaRPr lang="ar-EG"/>
        </a:p>
      </dgm:t>
    </dgm:pt>
    <dgm:pt modelId="{66010CFC-53E2-4581-A5D1-109AF3769C7F}">
      <dgm:prSet phldrT="[Text]"/>
      <dgm:spPr/>
      <dgm:t>
        <a:bodyPr/>
        <a:lstStyle/>
        <a:p>
          <a:pPr rtl="1"/>
          <a:r>
            <a:rPr lang="ar-EG" dirty="0" smtClean="0"/>
            <a:t>عناصر المنهج</a:t>
          </a:r>
          <a:endParaRPr lang="ar-EG" dirty="0"/>
        </a:p>
      </dgm:t>
    </dgm:pt>
    <dgm:pt modelId="{F8C783EA-513D-4DFC-B88C-E6363123D015}" type="parTrans" cxnId="{272F2E31-5772-4B98-9CE2-E32659D82D6C}">
      <dgm:prSet/>
      <dgm:spPr/>
      <dgm:t>
        <a:bodyPr/>
        <a:lstStyle/>
        <a:p>
          <a:pPr rtl="1"/>
          <a:endParaRPr lang="ar-EG"/>
        </a:p>
      </dgm:t>
    </dgm:pt>
    <dgm:pt modelId="{0FB306DC-C1DF-414F-8C54-0F84F12F90D0}" type="sibTrans" cxnId="{272F2E31-5772-4B98-9CE2-E32659D82D6C}">
      <dgm:prSet/>
      <dgm:spPr/>
      <dgm:t>
        <a:bodyPr/>
        <a:lstStyle/>
        <a:p>
          <a:pPr rtl="1"/>
          <a:endParaRPr lang="ar-EG"/>
        </a:p>
      </dgm:t>
    </dgm:pt>
    <dgm:pt modelId="{610E8F8B-049D-42A2-BC50-1C1043F5696B}">
      <dgm:prSet phldrT="[Text]"/>
      <dgm:spPr/>
      <dgm:t>
        <a:bodyPr/>
        <a:lstStyle/>
        <a:p>
          <a:pPr rtl="1"/>
          <a:r>
            <a:rPr lang="ar-EG" dirty="0" smtClean="0"/>
            <a:t>مفهوم المنهج</a:t>
          </a:r>
          <a:endParaRPr lang="ar-EG" dirty="0"/>
        </a:p>
      </dgm:t>
    </dgm:pt>
    <dgm:pt modelId="{2DA25C25-EE5D-4050-857E-6509679A727A}" type="parTrans" cxnId="{6CA35613-C0EA-4650-92F9-B08D3731AA13}">
      <dgm:prSet/>
      <dgm:spPr/>
      <dgm:t>
        <a:bodyPr/>
        <a:lstStyle/>
        <a:p>
          <a:pPr rtl="1"/>
          <a:endParaRPr lang="ar-EG"/>
        </a:p>
      </dgm:t>
    </dgm:pt>
    <dgm:pt modelId="{F4DA4E5A-2BC5-4AE1-9E23-1EF355E4058F}" type="sibTrans" cxnId="{6CA35613-C0EA-4650-92F9-B08D3731AA13}">
      <dgm:prSet/>
      <dgm:spPr/>
      <dgm:t>
        <a:bodyPr/>
        <a:lstStyle/>
        <a:p>
          <a:pPr rtl="1"/>
          <a:endParaRPr lang="ar-EG"/>
        </a:p>
      </dgm:t>
    </dgm:pt>
    <dgm:pt modelId="{322CEF13-762F-4E51-92FF-6CADF35B7432}" type="pres">
      <dgm:prSet presAssocID="{28510DBF-01A8-4FCD-8B19-CB03079CB7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B625A22A-FA38-46AC-A056-A347A485CF17}" type="pres">
      <dgm:prSet presAssocID="{8A59F475-8A47-4F57-A11F-90EC17FDAD8B}" presName="hierRoot1" presStyleCnt="0"/>
      <dgm:spPr/>
    </dgm:pt>
    <dgm:pt modelId="{030435F9-2466-4F97-9103-3DD5D748B5FA}" type="pres">
      <dgm:prSet presAssocID="{8A59F475-8A47-4F57-A11F-90EC17FDAD8B}" presName="composite" presStyleCnt="0"/>
      <dgm:spPr/>
    </dgm:pt>
    <dgm:pt modelId="{00B1C84D-8CE5-4D1D-88CA-69545B608557}" type="pres">
      <dgm:prSet presAssocID="{8A59F475-8A47-4F57-A11F-90EC17FDAD8B}" presName="background" presStyleLbl="node0" presStyleIdx="0" presStyleCnt="1"/>
      <dgm:spPr/>
    </dgm:pt>
    <dgm:pt modelId="{7B7EAF79-0309-4040-A933-A32B2D1C5598}" type="pres">
      <dgm:prSet presAssocID="{8A59F475-8A47-4F57-A11F-90EC17FDAD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BC28349-2D16-4FD3-AC8F-3E576522C1C4}" type="pres">
      <dgm:prSet presAssocID="{8A59F475-8A47-4F57-A11F-90EC17FDAD8B}" presName="hierChild2" presStyleCnt="0"/>
      <dgm:spPr/>
    </dgm:pt>
    <dgm:pt modelId="{C92BDCE1-8CC6-45CF-86C4-7103EF2249A1}" type="pres">
      <dgm:prSet presAssocID="{F8C783EA-513D-4DFC-B88C-E6363123D015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86A2DB61-AB44-42DA-82D8-CBD15C95BF4E}" type="pres">
      <dgm:prSet presAssocID="{66010CFC-53E2-4581-A5D1-109AF3769C7F}" presName="hierRoot2" presStyleCnt="0"/>
      <dgm:spPr/>
    </dgm:pt>
    <dgm:pt modelId="{DA5BD7B7-3233-4E78-ADC4-2CBB191745AF}" type="pres">
      <dgm:prSet presAssocID="{66010CFC-53E2-4581-A5D1-109AF3769C7F}" presName="composite2" presStyleCnt="0"/>
      <dgm:spPr/>
    </dgm:pt>
    <dgm:pt modelId="{7EEA4813-66D8-4BBE-96DC-4933C659D78E}" type="pres">
      <dgm:prSet presAssocID="{66010CFC-53E2-4581-A5D1-109AF3769C7F}" presName="background2" presStyleLbl="node2" presStyleIdx="0" presStyleCnt="2"/>
      <dgm:spPr/>
    </dgm:pt>
    <dgm:pt modelId="{F64F6EB7-E7A0-461E-B544-649E331F08C0}" type="pres">
      <dgm:prSet presAssocID="{66010CFC-53E2-4581-A5D1-109AF3769C7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EE11F55-0ABB-40C3-B974-CBA9BA87D8FD}" type="pres">
      <dgm:prSet presAssocID="{66010CFC-53E2-4581-A5D1-109AF3769C7F}" presName="hierChild3" presStyleCnt="0"/>
      <dgm:spPr/>
    </dgm:pt>
    <dgm:pt modelId="{41CA2295-70BA-43CA-9DD0-E2CF9F528DDF}" type="pres">
      <dgm:prSet presAssocID="{2DA25C25-EE5D-4050-857E-6509679A727A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A0F36949-8D86-4C46-9DA1-8F42D12C614C}" type="pres">
      <dgm:prSet presAssocID="{610E8F8B-049D-42A2-BC50-1C1043F5696B}" presName="hierRoot2" presStyleCnt="0"/>
      <dgm:spPr/>
    </dgm:pt>
    <dgm:pt modelId="{3C5B3923-14D1-4BD4-ADDB-1FA962C951D0}" type="pres">
      <dgm:prSet presAssocID="{610E8F8B-049D-42A2-BC50-1C1043F5696B}" presName="composite2" presStyleCnt="0"/>
      <dgm:spPr/>
    </dgm:pt>
    <dgm:pt modelId="{74E3C458-BE5E-4817-B1A7-AADB5054B057}" type="pres">
      <dgm:prSet presAssocID="{610E8F8B-049D-42A2-BC50-1C1043F5696B}" presName="background2" presStyleLbl="node2" presStyleIdx="1" presStyleCnt="2"/>
      <dgm:spPr/>
    </dgm:pt>
    <dgm:pt modelId="{375CBA6D-578A-4A37-96A8-668AEC4360A6}" type="pres">
      <dgm:prSet presAssocID="{610E8F8B-049D-42A2-BC50-1C1043F5696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F612416-BDEB-4E97-96F6-95C53CC2F73B}" type="pres">
      <dgm:prSet presAssocID="{610E8F8B-049D-42A2-BC50-1C1043F5696B}" presName="hierChild3" presStyleCnt="0"/>
      <dgm:spPr/>
    </dgm:pt>
  </dgm:ptLst>
  <dgm:cxnLst>
    <dgm:cxn modelId="{889DACA1-731A-4223-9882-AA842A1F0CB4}" type="presOf" srcId="{F8C783EA-513D-4DFC-B88C-E6363123D015}" destId="{C92BDCE1-8CC6-45CF-86C4-7103EF2249A1}" srcOrd="0" destOrd="0" presId="urn:microsoft.com/office/officeart/2005/8/layout/hierarchy1"/>
    <dgm:cxn modelId="{C6076B5F-E25C-423E-BC16-7DE85EA04E73}" type="presOf" srcId="{8A59F475-8A47-4F57-A11F-90EC17FDAD8B}" destId="{7B7EAF79-0309-4040-A933-A32B2D1C5598}" srcOrd="0" destOrd="0" presId="urn:microsoft.com/office/officeart/2005/8/layout/hierarchy1"/>
    <dgm:cxn modelId="{E49C1428-26B0-44E0-ACCE-53B3AB72BC55}" type="presOf" srcId="{610E8F8B-049D-42A2-BC50-1C1043F5696B}" destId="{375CBA6D-578A-4A37-96A8-668AEC4360A6}" srcOrd="0" destOrd="0" presId="urn:microsoft.com/office/officeart/2005/8/layout/hierarchy1"/>
    <dgm:cxn modelId="{272F2E31-5772-4B98-9CE2-E32659D82D6C}" srcId="{8A59F475-8A47-4F57-A11F-90EC17FDAD8B}" destId="{66010CFC-53E2-4581-A5D1-109AF3769C7F}" srcOrd="0" destOrd="0" parTransId="{F8C783EA-513D-4DFC-B88C-E6363123D015}" sibTransId="{0FB306DC-C1DF-414F-8C54-0F84F12F90D0}"/>
    <dgm:cxn modelId="{71E9273B-0B3E-4A77-BF1F-D84A9B0BBE97}" type="presOf" srcId="{66010CFC-53E2-4581-A5D1-109AF3769C7F}" destId="{F64F6EB7-E7A0-461E-B544-649E331F08C0}" srcOrd="0" destOrd="0" presId="urn:microsoft.com/office/officeart/2005/8/layout/hierarchy1"/>
    <dgm:cxn modelId="{FA7469D0-E607-4D55-9C78-81C39B7E79DC}" srcId="{28510DBF-01A8-4FCD-8B19-CB03079CB704}" destId="{8A59F475-8A47-4F57-A11F-90EC17FDAD8B}" srcOrd="0" destOrd="0" parTransId="{65D9271A-1B7C-4147-A2EE-3094F5504463}" sibTransId="{106841EC-8DAB-442E-A013-9EB5C26FC801}"/>
    <dgm:cxn modelId="{DD856882-2E5F-4711-BCDE-8115A0625785}" type="presOf" srcId="{28510DBF-01A8-4FCD-8B19-CB03079CB704}" destId="{322CEF13-762F-4E51-92FF-6CADF35B7432}" srcOrd="0" destOrd="0" presId="urn:microsoft.com/office/officeart/2005/8/layout/hierarchy1"/>
    <dgm:cxn modelId="{6CA35613-C0EA-4650-92F9-B08D3731AA13}" srcId="{8A59F475-8A47-4F57-A11F-90EC17FDAD8B}" destId="{610E8F8B-049D-42A2-BC50-1C1043F5696B}" srcOrd="1" destOrd="0" parTransId="{2DA25C25-EE5D-4050-857E-6509679A727A}" sibTransId="{F4DA4E5A-2BC5-4AE1-9E23-1EF355E4058F}"/>
    <dgm:cxn modelId="{FE9E7198-77C8-4112-BBC2-EB3589C27FB0}" type="presOf" srcId="{2DA25C25-EE5D-4050-857E-6509679A727A}" destId="{41CA2295-70BA-43CA-9DD0-E2CF9F528DDF}" srcOrd="0" destOrd="0" presId="urn:microsoft.com/office/officeart/2005/8/layout/hierarchy1"/>
    <dgm:cxn modelId="{6F6DDC4C-073D-423E-9AF3-ED959544EEE7}" type="presParOf" srcId="{322CEF13-762F-4E51-92FF-6CADF35B7432}" destId="{B625A22A-FA38-46AC-A056-A347A485CF17}" srcOrd="0" destOrd="0" presId="urn:microsoft.com/office/officeart/2005/8/layout/hierarchy1"/>
    <dgm:cxn modelId="{DD532CE8-8557-4B73-BE25-6EFF719701ED}" type="presParOf" srcId="{B625A22A-FA38-46AC-A056-A347A485CF17}" destId="{030435F9-2466-4F97-9103-3DD5D748B5FA}" srcOrd="0" destOrd="0" presId="urn:microsoft.com/office/officeart/2005/8/layout/hierarchy1"/>
    <dgm:cxn modelId="{B97B4AEF-E710-4935-AFFB-2027D7EECA07}" type="presParOf" srcId="{030435F9-2466-4F97-9103-3DD5D748B5FA}" destId="{00B1C84D-8CE5-4D1D-88CA-69545B608557}" srcOrd="0" destOrd="0" presId="urn:microsoft.com/office/officeart/2005/8/layout/hierarchy1"/>
    <dgm:cxn modelId="{6C3EAF62-D5A0-491F-B303-F309CA4203AE}" type="presParOf" srcId="{030435F9-2466-4F97-9103-3DD5D748B5FA}" destId="{7B7EAF79-0309-4040-A933-A32B2D1C5598}" srcOrd="1" destOrd="0" presId="urn:microsoft.com/office/officeart/2005/8/layout/hierarchy1"/>
    <dgm:cxn modelId="{E2433B1E-5431-41A4-9148-3AE96A45369E}" type="presParOf" srcId="{B625A22A-FA38-46AC-A056-A347A485CF17}" destId="{CBC28349-2D16-4FD3-AC8F-3E576522C1C4}" srcOrd="1" destOrd="0" presId="urn:microsoft.com/office/officeart/2005/8/layout/hierarchy1"/>
    <dgm:cxn modelId="{080160D4-7E00-445B-8281-15A34C3DC864}" type="presParOf" srcId="{CBC28349-2D16-4FD3-AC8F-3E576522C1C4}" destId="{C92BDCE1-8CC6-45CF-86C4-7103EF2249A1}" srcOrd="0" destOrd="0" presId="urn:microsoft.com/office/officeart/2005/8/layout/hierarchy1"/>
    <dgm:cxn modelId="{F9A89CA9-AAE7-4466-BB33-DF481C136345}" type="presParOf" srcId="{CBC28349-2D16-4FD3-AC8F-3E576522C1C4}" destId="{86A2DB61-AB44-42DA-82D8-CBD15C95BF4E}" srcOrd="1" destOrd="0" presId="urn:microsoft.com/office/officeart/2005/8/layout/hierarchy1"/>
    <dgm:cxn modelId="{E0F32C3E-719A-452B-8126-602851536E35}" type="presParOf" srcId="{86A2DB61-AB44-42DA-82D8-CBD15C95BF4E}" destId="{DA5BD7B7-3233-4E78-ADC4-2CBB191745AF}" srcOrd="0" destOrd="0" presId="urn:microsoft.com/office/officeart/2005/8/layout/hierarchy1"/>
    <dgm:cxn modelId="{13E40D7E-C3F4-4DEB-87E1-E160271DF016}" type="presParOf" srcId="{DA5BD7B7-3233-4E78-ADC4-2CBB191745AF}" destId="{7EEA4813-66D8-4BBE-96DC-4933C659D78E}" srcOrd="0" destOrd="0" presId="urn:microsoft.com/office/officeart/2005/8/layout/hierarchy1"/>
    <dgm:cxn modelId="{683BC1D1-CF43-4248-B193-8CE002C96D46}" type="presParOf" srcId="{DA5BD7B7-3233-4E78-ADC4-2CBB191745AF}" destId="{F64F6EB7-E7A0-461E-B544-649E331F08C0}" srcOrd="1" destOrd="0" presId="urn:microsoft.com/office/officeart/2005/8/layout/hierarchy1"/>
    <dgm:cxn modelId="{096589D7-8176-4C66-9FE5-B0D181E8574C}" type="presParOf" srcId="{86A2DB61-AB44-42DA-82D8-CBD15C95BF4E}" destId="{3EE11F55-0ABB-40C3-B974-CBA9BA87D8FD}" srcOrd="1" destOrd="0" presId="urn:microsoft.com/office/officeart/2005/8/layout/hierarchy1"/>
    <dgm:cxn modelId="{49A4026A-5D31-48F7-9A69-8DD6D0D1D17A}" type="presParOf" srcId="{CBC28349-2D16-4FD3-AC8F-3E576522C1C4}" destId="{41CA2295-70BA-43CA-9DD0-E2CF9F528DDF}" srcOrd="2" destOrd="0" presId="urn:microsoft.com/office/officeart/2005/8/layout/hierarchy1"/>
    <dgm:cxn modelId="{8E237E03-7F9F-4117-8F98-6A3B8963C415}" type="presParOf" srcId="{CBC28349-2D16-4FD3-AC8F-3E576522C1C4}" destId="{A0F36949-8D86-4C46-9DA1-8F42D12C614C}" srcOrd="3" destOrd="0" presId="urn:microsoft.com/office/officeart/2005/8/layout/hierarchy1"/>
    <dgm:cxn modelId="{3E3B2823-98C4-472F-A01F-01A77F59F749}" type="presParOf" srcId="{A0F36949-8D86-4C46-9DA1-8F42D12C614C}" destId="{3C5B3923-14D1-4BD4-ADDB-1FA962C951D0}" srcOrd="0" destOrd="0" presId="urn:microsoft.com/office/officeart/2005/8/layout/hierarchy1"/>
    <dgm:cxn modelId="{8BCF2077-90D4-448B-8707-08CB55A46F01}" type="presParOf" srcId="{3C5B3923-14D1-4BD4-ADDB-1FA962C951D0}" destId="{74E3C458-BE5E-4817-B1A7-AADB5054B057}" srcOrd="0" destOrd="0" presId="urn:microsoft.com/office/officeart/2005/8/layout/hierarchy1"/>
    <dgm:cxn modelId="{354DC887-BC15-478B-8050-282E14A4E7DB}" type="presParOf" srcId="{3C5B3923-14D1-4BD4-ADDB-1FA962C951D0}" destId="{375CBA6D-578A-4A37-96A8-668AEC4360A6}" srcOrd="1" destOrd="0" presId="urn:microsoft.com/office/officeart/2005/8/layout/hierarchy1"/>
    <dgm:cxn modelId="{22D4FC8F-9BE5-4A3C-BAA6-AC6EC3224162}" type="presParOf" srcId="{A0F36949-8D86-4C46-9DA1-8F42D12C614C}" destId="{5F612416-BDEB-4E97-96F6-95C53CC2F7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B9764-CB89-4040-A23D-BDCC3A3EFA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1B052B8-6563-41F6-8A59-072459F7221A}">
      <dgm:prSet phldrT="[Text]" custT="1"/>
      <dgm:spPr/>
      <dgm:t>
        <a:bodyPr/>
        <a:lstStyle/>
        <a:p>
          <a:pPr algn="r" rtl="1"/>
          <a:r>
            <a:rPr lang="ar-EG" sz="2800" b="1" dirty="0" smtClean="0"/>
            <a:t>لغوياأصل كلمة منهج هو نهج اى الطريق المستقيم والمنهاج اى الخطة المرسومة    </a:t>
          </a:r>
          <a:endParaRPr lang="ar-EG" sz="2800" b="1" dirty="0"/>
        </a:p>
      </dgm:t>
    </dgm:pt>
    <dgm:pt modelId="{8A37E119-19DC-4841-A9DB-FD24317A9B45}" type="parTrans" cxnId="{DD4A0834-8599-44F5-BC1B-0ABA5138052B}">
      <dgm:prSet/>
      <dgm:spPr/>
      <dgm:t>
        <a:bodyPr/>
        <a:lstStyle/>
        <a:p>
          <a:pPr rtl="1"/>
          <a:endParaRPr lang="ar-EG"/>
        </a:p>
      </dgm:t>
    </dgm:pt>
    <dgm:pt modelId="{006178BC-D303-44E9-AE3F-42F4DB92F41B}" type="sibTrans" cxnId="{DD4A0834-8599-44F5-BC1B-0ABA5138052B}">
      <dgm:prSet/>
      <dgm:spPr/>
      <dgm:t>
        <a:bodyPr/>
        <a:lstStyle/>
        <a:p>
          <a:pPr rtl="1"/>
          <a:endParaRPr lang="ar-EG"/>
        </a:p>
      </dgm:t>
    </dgm:pt>
    <dgm:pt modelId="{AE00B974-90DE-4D35-8BA8-08B03A689AEE}">
      <dgm:prSet phldrT="[Text]" custT="1"/>
      <dgm:spPr/>
      <dgm:t>
        <a:bodyPr/>
        <a:lstStyle/>
        <a:p>
          <a:pPr algn="r" rtl="1"/>
          <a:r>
            <a:rPr lang="ar-EG" sz="3600" dirty="0" smtClean="0"/>
            <a:t>وقد تعددت  تعريفات المنهج تربويا وفقا للزاوية التى ينظر اليه منها</a:t>
          </a:r>
          <a:endParaRPr lang="ar-EG" sz="3600" dirty="0"/>
        </a:p>
      </dgm:t>
    </dgm:pt>
    <dgm:pt modelId="{BD392445-DBB6-4189-8EDC-A4AD3F691DF0}" type="parTrans" cxnId="{9553C750-A7F4-4DC7-A7B0-CEB7B5DF9806}">
      <dgm:prSet/>
      <dgm:spPr/>
      <dgm:t>
        <a:bodyPr/>
        <a:lstStyle/>
        <a:p>
          <a:pPr rtl="1"/>
          <a:endParaRPr lang="ar-EG"/>
        </a:p>
      </dgm:t>
    </dgm:pt>
    <dgm:pt modelId="{7B01BA97-B64E-46B8-AB87-2AB129A3A389}" type="sibTrans" cxnId="{9553C750-A7F4-4DC7-A7B0-CEB7B5DF9806}">
      <dgm:prSet/>
      <dgm:spPr/>
      <dgm:t>
        <a:bodyPr/>
        <a:lstStyle/>
        <a:p>
          <a:pPr rtl="1"/>
          <a:endParaRPr lang="ar-EG"/>
        </a:p>
      </dgm:t>
    </dgm:pt>
    <dgm:pt modelId="{CBB6212E-4FD7-4CDE-88D6-7D67D1D7241B}" type="pres">
      <dgm:prSet presAssocID="{C4BB9764-CB89-4040-A23D-BDCC3A3EFA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6DB4582-4590-44DA-A135-10B51FF3A0BC}" type="pres">
      <dgm:prSet presAssocID="{C4BB9764-CB89-4040-A23D-BDCC3A3EFA31}" presName="dummyMaxCanvas" presStyleCnt="0">
        <dgm:presLayoutVars/>
      </dgm:prSet>
      <dgm:spPr/>
    </dgm:pt>
    <dgm:pt modelId="{3C7818AA-2689-48F5-B082-591595802F32}" type="pres">
      <dgm:prSet presAssocID="{C4BB9764-CB89-4040-A23D-BDCC3A3EFA3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4DDE6E3-FDAD-48EC-9B2F-215DDCF7DFF5}" type="pres">
      <dgm:prSet presAssocID="{C4BB9764-CB89-4040-A23D-BDCC3A3EFA3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5F76E57-13C9-4B65-959E-D5F73639A3B5}" type="pres">
      <dgm:prSet presAssocID="{C4BB9764-CB89-4040-A23D-BDCC3A3EFA3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14DAEC1-7126-4907-AE79-5063CFC69006}" type="pres">
      <dgm:prSet presAssocID="{C4BB9764-CB89-4040-A23D-BDCC3A3EFA3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2429FCB-FD8F-44C3-AFA0-EEB0636F29DF}" type="pres">
      <dgm:prSet presAssocID="{C4BB9764-CB89-4040-A23D-BDCC3A3EFA3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580071C-657F-44EB-A4BA-88D8E32D2302}" type="presOf" srcId="{C4BB9764-CB89-4040-A23D-BDCC3A3EFA31}" destId="{CBB6212E-4FD7-4CDE-88D6-7D67D1D7241B}" srcOrd="0" destOrd="0" presId="urn:microsoft.com/office/officeart/2005/8/layout/vProcess5"/>
    <dgm:cxn modelId="{11EFD2C1-1C72-48CC-B2CA-7346509F927C}" type="presOf" srcId="{21B052B8-6563-41F6-8A59-072459F7221A}" destId="{314DAEC1-7126-4907-AE79-5063CFC69006}" srcOrd="1" destOrd="0" presId="urn:microsoft.com/office/officeart/2005/8/layout/vProcess5"/>
    <dgm:cxn modelId="{5F386092-3221-4334-B1AA-B5768F226FDB}" type="presOf" srcId="{AE00B974-90DE-4D35-8BA8-08B03A689AEE}" destId="{04DDE6E3-FDAD-48EC-9B2F-215DDCF7DFF5}" srcOrd="0" destOrd="0" presId="urn:microsoft.com/office/officeart/2005/8/layout/vProcess5"/>
    <dgm:cxn modelId="{AE8CC1E7-5D47-4AE7-B05A-C85298210CD8}" type="presOf" srcId="{AE00B974-90DE-4D35-8BA8-08B03A689AEE}" destId="{B2429FCB-FD8F-44C3-AFA0-EEB0636F29DF}" srcOrd="1" destOrd="0" presId="urn:microsoft.com/office/officeart/2005/8/layout/vProcess5"/>
    <dgm:cxn modelId="{DD4A0834-8599-44F5-BC1B-0ABA5138052B}" srcId="{C4BB9764-CB89-4040-A23D-BDCC3A3EFA31}" destId="{21B052B8-6563-41F6-8A59-072459F7221A}" srcOrd="0" destOrd="0" parTransId="{8A37E119-19DC-4841-A9DB-FD24317A9B45}" sibTransId="{006178BC-D303-44E9-AE3F-42F4DB92F41B}"/>
    <dgm:cxn modelId="{A9C40B03-F424-4332-9350-489D5F5BF71D}" type="presOf" srcId="{21B052B8-6563-41F6-8A59-072459F7221A}" destId="{3C7818AA-2689-48F5-B082-591595802F32}" srcOrd="0" destOrd="0" presId="urn:microsoft.com/office/officeart/2005/8/layout/vProcess5"/>
    <dgm:cxn modelId="{9553C750-A7F4-4DC7-A7B0-CEB7B5DF9806}" srcId="{C4BB9764-CB89-4040-A23D-BDCC3A3EFA31}" destId="{AE00B974-90DE-4D35-8BA8-08B03A689AEE}" srcOrd="1" destOrd="0" parTransId="{BD392445-DBB6-4189-8EDC-A4AD3F691DF0}" sibTransId="{7B01BA97-B64E-46B8-AB87-2AB129A3A389}"/>
    <dgm:cxn modelId="{09917D42-4CE2-41B5-B874-2AF366027FF9}" type="presOf" srcId="{006178BC-D303-44E9-AE3F-42F4DB92F41B}" destId="{05F76E57-13C9-4B65-959E-D5F73639A3B5}" srcOrd="0" destOrd="0" presId="urn:microsoft.com/office/officeart/2005/8/layout/vProcess5"/>
    <dgm:cxn modelId="{D09896EF-9657-4C29-ABA3-52E1FBCC4B95}" type="presParOf" srcId="{CBB6212E-4FD7-4CDE-88D6-7D67D1D7241B}" destId="{16DB4582-4590-44DA-A135-10B51FF3A0BC}" srcOrd="0" destOrd="0" presId="urn:microsoft.com/office/officeart/2005/8/layout/vProcess5"/>
    <dgm:cxn modelId="{23E11073-BF26-4BFD-9BE8-938BD9B4F76E}" type="presParOf" srcId="{CBB6212E-4FD7-4CDE-88D6-7D67D1D7241B}" destId="{3C7818AA-2689-48F5-B082-591595802F32}" srcOrd="1" destOrd="0" presId="urn:microsoft.com/office/officeart/2005/8/layout/vProcess5"/>
    <dgm:cxn modelId="{FAA02561-18A6-494C-972F-BC4FF7774CE0}" type="presParOf" srcId="{CBB6212E-4FD7-4CDE-88D6-7D67D1D7241B}" destId="{04DDE6E3-FDAD-48EC-9B2F-215DDCF7DFF5}" srcOrd="2" destOrd="0" presId="urn:microsoft.com/office/officeart/2005/8/layout/vProcess5"/>
    <dgm:cxn modelId="{6E424F3A-513A-479E-B49B-D95BDB92B84B}" type="presParOf" srcId="{CBB6212E-4FD7-4CDE-88D6-7D67D1D7241B}" destId="{05F76E57-13C9-4B65-959E-D5F73639A3B5}" srcOrd="3" destOrd="0" presId="urn:microsoft.com/office/officeart/2005/8/layout/vProcess5"/>
    <dgm:cxn modelId="{0BD81458-E2CE-40CA-B1A9-BA48ECFF3BFE}" type="presParOf" srcId="{CBB6212E-4FD7-4CDE-88D6-7D67D1D7241B}" destId="{314DAEC1-7126-4907-AE79-5063CFC69006}" srcOrd="4" destOrd="0" presId="urn:microsoft.com/office/officeart/2005/8/layout/vProcess5"/>
    <dgm:cxn modelId="{0F776EF1-C22F-43A7-8201-9880E4E182AC}" type="presParOf" srcId="{CBB6212E-4FD7-4CDE-88D6-7D67D1D7241B}" destId="{B2429FCB-FD8F-44C3-AFA0-EEB0636F29D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C47-278F-40B3-82B2-1BCC7D1A1BE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E3A9884E-4CA3-4AD5-A058-A50277EE8399}">
      <dgm:prSet phldrT="[Text]"/>
      <dgm:spPr/>
      <dgm:t>
        <a:bodyPr/>
        <a:lstStyle/>
        <a:p>
          <a:pPr rtl="1"/>
          <a:r>
            <a:rPr lang="ar-EG" dirty="0" smtClean="0"/>
            <a:t>موضوعات دراسية او معرفة</a:t>
          </a:r>
          <a:endParaRPr lang="ar-EG" dirty="0"/>
        </a:p>
      </dgm:t>
    </dgm:pt>
    <dgm:pt modelId="{86668BF4-781D-4191-A128-176C39924C7E}" type="parTrans" cxnId="{6A102D0F-ECFD-410D-959E-98AFD0889067}">
      <dgm:prSet/>
      <dgm:spPr/>
      <dgm:t>
        <a:bodyPr/>
        <a:lstStyle/>
        <a:p>
          <a:pPr rtl="1"/>
          <a:endParaRPr lang="ar-EG"/>
        </a:p>
      </dgm:t>
    </dgm:pt>
    <dgm:pt modelId="{9C18431D-04DE-4AB0-AD10-8F84BD84B855}" type="sibTrans" cxnId="{6A102D0F-ECFD-410D-959E-98AFD0889067}">
      <dgm:prSet/>
      <dgm:spPr/>
      <dgm:t>
        <a:bodyPr/>
        <a:lstStyle/>
        <a:p>
          <a:pPr rtl="1"/>
          <a:endParaRPr lang="ar-EG"/>
        </a:p>
      </dgm:t>
    </dgm:pt>
    <dgm:pt modelId="{7EED5F0C-E550-4B66-95E4-67133D66E9F6}">
      <dgm:prSet phldrT="[Text]"/>
      <dgm:spPr/>
      <dgm:t>
        <a:bodyPr/>
        <a:lstStyle/>
        <a:p>
          <a:pPr rtl="1"/>
          <a:r>
            <a:rPr lang="ar-EG" dirty="0" smtClean="0"/>
            <a:t>اهدافا و مخرجات</a:t>
          </a:r>
          <a:endParaRPr lang="ar-EG" dirty="0"/>
        </a:p>
      </dgm:t>
    </dgm:pt>
    <dgm:pt modelId="{A99040F1-641A-44E9-B393-EEEAD7E8A524}" type="parTrans" cxnId="{D34B9516-E944-45F3-9C6E-AB8A60FAE378}">
      <dgm:prSet/>
      <dgm:spPr/>
      <dgm:t>
        <a:bodyPr/>
        <a:lstStyle/>
        <a:p>
          <a:pPr rtl="1"/>
          <a:endParaRPr lang="ar-EG"/>
        </a:p>
      </dgm:t>
    </dgm:pt>
    <dgm:pt modelId="{5BC62A96-AA6C-475F-BD9C-1356B90FEC32}" type="sibTrans" cxnId="{D34B9516-E944-45F3-9C6E-AB8A60FAE378}">
      <dgm:prSet/>
      <dgm:spPr/>
      <dgm:t>
        <a:bodyPr/>
        <a:lstStyle/>
        <a:p>
          <a:pPr rtl="1"/>
          <a:endParaRPr lang="ar-EG"/>
        </a:p>
      </dgm:t>
    </dgm:pt>
    <dgm:pt modelId="{1B048EFD-5BB1-4A7E-806B-BC3302D4E25D}">
      <dgm:prSet phldrT="[Text]"/>
      <dgm:spPr/>
      <dgm:t>
        <a:bodyPr/>
        <a:lstStyle/>
        <a:p>
          <a:pPr rtl="1"/>
          <a:r>
            <a:rPr lang="ar-EG" dirty="0" smtClean="0"/>
            <a:t>موقفا تعليميا</a:t>
          </a:r>
          <a:endParaRPr lang="ar-EG" dirty="0"/>
        </a:p>
      </dgm:t>
    </dgm:pt>
    <dgm:pt modelId="{DBE9053B-3140-48E5-974B-69A4CCAE8771}" type="parTrans" cxnId="{23C501B6-697A-4A1B-B892-D8AB2DCA35DA}">
      <dgm:prSet/>
      <dgm:spPr/>
      <dgm:t>
        <a:bodyPr/>
        <a:lstStyle/>
        <a:p>
          <a:pPr rtl="1"/>
          <a:endParaRPr lang="ar-EG"/>
        </a:p>
      </dgm:t>
    </dgm:pt>
    <dgm:pt modelId="{829AB0CD-A3BA-4B23-9802-2EE22629D47F}" type="sibTrans" cxnId="{23C501B6-697A-4A1B-B892-D8AB2DCA35DA}">
      <dgm:prSet/>
      <dgm:spPr/>
      <dgm:t>
        <a:bodyPr/>
        <a:lstStyle/>
        <a:p>
          <a:pPr rtl="1"/>
          <a:endParaRPr lang="ar-EG"/>
        </a:p>
      </dgm:t>
    </dgm:pt>
    <dgm:pt modelId="{1006D86A-FC04-48FC-87F5-AF3B05CE7887}">
      <dgm:prSet/>
      <dgm:spPr/>
      <dgm:t>
        <a:bodyPr/>
        <a:lstStyle/>
        <a:p>
          <a:pPr rtl="1"/>
          <a:r>
            <a:rPr lang="ar-EG" dirty="0" smtClean="0"/>
            <a:t>خطة تعليمية</a:t>
          </a:r>
          <a:endParaRPr lang="ar-EG" dirty="0"/>
        </a:p>
      </dgm:t>
    </dgm:pt>
    <dgm:pt modelId="{8AABC286-D01D-449F-AB93-A58DA8ED5CFF}" type="parTrans" cxnId="{EE4C5013-E0A0-4DE1-830F-D21AF635B63E}">
      <dgm:prSet/>
      <dgm:spPr/>
      <dgm:t>
        <a:bodyPr/>
        <a:lstStyle/>
        <a:p>
          <a:pPr rtl="1"/>
          <a:endParaRPr lang="ar-EG"/>
        </a:p>
      </dgm:t>
    </dgm:pt>
    <dgm:pt modelId="{09C99A39-FB68-47C9-87C7-6209D6E67D01}" type="sibTrans" cxnId="{EE4C5013-E0A0-4DE1-830F-D21AF635B63E}">
      <dgm:prSet/>
      <dgm:spPr/>
      <dgm:t>
        <a:bodyPr/>
        <a:lstStyle/>
        <a:p>
          <a:pPr rtl="1"/>
          <a:endParaRPr lang="ar-EG"/>
        </a:p>
      </dgm:t>
    </dgm:pt>
    <dgm:pt modelId="{FE12D934-B961-4468-A4F8-CC9D4D472494}">
      <dgm:prSet/>
      <dgm:spPr/>
      <dgm:t>
        <a:bodyPr/>
        <a:lstStyle/>
        <a:p>
          <a:pPr rtl="1"/>
          <a:r>
            <a:rPr lang="ar-EG" dirty="0" smtClean="0"/>
            <a:t>خبرات</a:t>
          </a:r>
          <a:endParaRPr lang="ar-EG" dirty="0"/>
        </a:p>
      </dgm:t>
    </dgm:pt>
    <dgm:pt modelId="{033FBB1A-C6AA-4DAD-9607-9F9B5CCE41F0}" type="parTrans" cxnId="{D6AD41F7-CA0B-4528-AB4F-694421B00CC0}">
      <dgm:prSet/>
      <dgm:spPr/>
      <dgm:t>
        <a:bodyPr/>
        <a:lstStyle/>
        <a:p>
          <a:pPr rtl="1"/>
          <a:endParaRPr lang="ar-EG"/>
        </a:p>
      </dgm:t>
    </dgm:pt>
    <dgm:pt modelId="{AA28AEFE-66C7-442F-A66D-4B631DACF3E9}" type="sibTrans" cxnId="{D6AD41F7-CA0B-4528-AB4F-694421B00CC0}">
      <dgm:prSet/>
      <dgm:spPr/>
      <dgm:t>
        <a:bodyPr/>
        <a:lstStyle/>
        <a:p>
          <a:pPr rtl="1"/>
          <a:endParaRPr lang="ar-EG"/>
        </a:p>
      </dgm:t>
    </dgm:pt>
    <dgm:pt modelId="{AF82E279-9A27-41A0-8412-1EC6C0B553D3}" type="pres">
      <dgm:prSet presAssocID="{0C376C47-278F-40B3-82B2-1BCC7D1A1B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62FAA27-CDE5-43C1-9481-3193466E9813}" type="pres">
      <dgm:prSet presAssocID="{0C376C47-278F-40B3-82B2-1BCC7D1A1BED}" presName="dummyMaxCanvas" presStyleCnt="0">
        <dgm:presLayoutVars/>
      </dgm:prSet>
      <dgm:spPr/>
    </dgm:pt>
    <dgm:pt modelId="{94BA9CBD-A766-4D93-9975-1A233084411B}" type="pres">
      <dgm:prSet presAssocID="{0C376C47-278F-40B3-82B2-1BCC7D1A1B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C55F55-27AE-41E3-B5AA-159AE621ED0A}" type="pres">
      <dgm:prSet presAssocID="{0C376C47-278F-40B3-82B2-1BCC7D1A1B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D149059-9D91-4E12-9908-2F98CC436713}" type="pres">
      <dgm:prSet presAssocID="{0C376C47-278F-40B3-82B2-1BCC7D1A1B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622880D-EB52-4867-932A-7D725A2DB25A}" type="pres">
      <dgm:prSet presAssocID="{0C376C47-278F-40B3-82B2-1BCC7D1A1B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2117F8B-34DD-41DB-B66D-1C828E400862}" type="pres">
      <dgm:prSet presAssocID="{0C376C47-278F-40B3-82B2-1BCC7D1A1B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A0FB0B1-6F3E-4854-A16F-A69800950CA8}" type="pres">
      <dgm:prSet presAssocID="{0C376C47-278F-40B3-82B2-1BCC7D1A1B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6754139-702E-4A3B-B367-616317AE8D89}" type="pres">
      <dgm:prSet presAssocID="{0C376C47-278F-40B3-82B2-1BCC7D1A1B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C2AE6D4-25D0-4A38-995C-70A724CDBACE}" type="pres">
      <dgm:prSet presAssocID="{0C376C47-278F-40B3-82B2-1BCC7D1A1B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903ED4C-2975-4264-B84F-D186F8D9ABC6}" type="pres">
      <dgm:prSet presAssocID="{0C376C47-278F-40B3-82B2-1BCC7D1A1B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CDA766A-A9D7-4F3C-B614-E5255E98C688}" type="pres">
      <dgm:prSet presAssocID="{0C376C47-278F-40B3-82B2-1BCC7D1A1B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62B180-85E8-47AC-AC8E-B0AED1413FC1}" type="pres">
      <dgm:prSet presAssocID="{0C376C47-278F-40B3-82B2-1BCC7D1A1B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40C1C25-69A3-4E5E-B9C5-5E9CE6D7ACD8}" type="pres">
      <dgm:prSet presAssocID="{0C376C47-278F-40B3-82B2-1BCC7D1A1B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619DFDD-EC40-4E8D-A240-BB270B83A2A9}" type="pres">
      <dgm:prSet presAssocID="{0C376C47-278F-40B3-82B2-1BCC7D1A1B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39BB83E-6813-4D2B-B79D-FEC9D5920814}" type="pres">
      <dgm:prSet presAssocID="{0C376C47-278F-40B3-82B2-1BCC7D1A1B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6AD41F7-CA0B-4528-AB4F-694421B00CC0}" srcId="{0C376C47-278F-40B3-82B2-1BCC7D1A1BED}" destId="{FE12D934-B961-4468-A4F8-CC9D4D472494}" srcOrd="4" destOrd="0" parTransId="{033FBB1A-C6AA-4DAD-9607-9F9B5CCE41F0}" sibTransId="{AA28AEFE-66C7-442F-A66D-4B631DACF3E9}"/>
    <dgm:cxn modelId="{23C501B6-697A-4A1B-B892-D8AB2DCA35DA}" srcId="{0C376C47-278F-40B3-82B2-1BCC7D1A1BED}" destId="{1B048EFD-5BB1-4A7E-806B-BC3302D4E25D}" srcOrd="2" destOrd="0" parTransId="{DBE9053B-3140-48E5-974B-69A4CCAE8771}" sibTransId="{829AB0CD-A3BA-4B23-9802-2EE22629D47F}"/>
    <dgm:cxn modelId="{6A102D0F-ECFD-410D-959E-98AFD0889067}" srcId="{0C376C47-278F-40B3-82B2-1BCC7D1A1BED}" destId="{E3A9884E-4CA3-4AD5-A058-A50277EE8399}" srcOrd="0" destOrd="0" parTransId="{86668BF4-781D-4191-A128-176C39924C7E}" sibTransId="{9C18431D-04DE-4AB0-AD10-8F84BD84B855}"/>
    <dgm:cxn modelId="{B5CD0AB0-1337-4F79-A3C3-10B84ED71FE8}" type="presOf" srcId="{1006D86A-FC04-48FC-87F5-AF3B05CE7887}" destId="{5622880D-EB52-4867-932A-7D725A2DB25A}" srcOrd="0" destOrd="0" presId="urn:microsoft.com/office/officeart/2005/8/layout/vProcess5"/>
    <dgm:cxn modelId="{4788F1A4-C1FA-4049-A4E4-93C0E221ADB5}" type="presOf" srcId="{5BC62A96-AA6C-475F-BD9C-1356B90FEC32}" destId="{06754139-702E-4A3B-B367-616317AE8D89}" srcOrd="0" destOrd="0" presId="urn:microsoft.com/office/officeart/2005/8/layout/vProcess5"/>
    <dgm:cxn modelId="{41B86BDD-2DE3-4C6E-A465-9648DB3B5C77}" type="presOf" srcId="{FE12D934-B961-4468-A4F8-CC9D4D472494}" destId="{52117F8B-34DD-41DB-B66D-1C828E400862}" srcOrd="0" destOrd="0" presId="urn:microsoft.com/office/officeart/2005/8/layout/vProcess5"/>
    <dgm:cxn modelId="{D34B9516-E944-45F3-9C6E-AB8A60FAE378}" srcId="{0C376C47-278F-40B3-82B2-1BCC7D1A1BED}" destId="{7EED5F0C-E550-4B66-95E4-67133D66E9F6}" srcOrd="1" destOrd="0" parTransId="{A99040F1-641A-44E9-B393-EEEAD7E8A524}" sibTransId="{5BC62A96-AA6C-475F-BD9C-1356B90FEC32}"/>
    <dgm:cxn modelId="{BCAC72F6-E1FE-4A0B-8C43-8A2768C9D5DB}" type="presOf" srcId="{7EED5F0C-E550-4B66-95E4-67133D66E9F6}" destId="{16C55F55-27AE-41E3-B5AA-159AE621ED0A}" srcOrd="0" destOrd="0" presId="urn:microsoft.com/office/officeart/2005/8/layout/vProcess5"/>
    <dgm:cxn modelId="{CA1A8D89-D64C-4891-92A9-96D689FA031F}" type="presOf" srcId="{0C376C47-278F-40B3-82B2-1BCC7D1A1BED}" destId="{AF82E279-9A27-41A0-8412-1EC6C0B553D3}" srcOrd="0" destOrd="0" presId="urn:microsoft.com/office/officeart/2005/8/layout/vProcess5"/>
    <dgm:cxn modelId="{EE4C5013-E0A0-4DE1-830F-D21AF635B63E}" srcId="{0C376C47-278F-40B3-82B2-1BCC7D1A1BED}" destId="{1006D86A-FC04-48FC-87F5-AF3B05CE7887}" srcOrd="3" destOrd="0" parTransId="{8AABC286-D01D-449F-AB93-A58DA8ED5CFF}" sibTransId="{09C99A39-FB68-47C9-87C7-6209D6E67D01}"/>
    <dgm:cxn modelId="{13721DF9-D715-475E-AEA4-AD8F3C664932}" type="presOf" srcId="{E3A9884E-4CA3-4AD5-A058-A50277EE8399}" destId="{ECDA766A-A9D7-4F3C-B614-E5255E98C688}" srcOrd="1" destOrd="0" presId="urn:microsoft.com/office/officeart/2005/8/layout/vProcess5"/>
    <dgm:cxn modelId="{81B9EEEB-E472-4415-AEA3-4034CF8AD2CB}" type="presOf" srcId="{FE12D934-B961-4468-A4F8-CC9D4D472494}" destId="{D39BB83E-6813-4D2B-B79D-FEC9D5920814}" srcOrd="1" destOrd="0" presId="urn:microsoft.com/office/officeart/2005/8/layout/vProcess5"/>
    <dgm:cxn modelId="{815C7FD7-9E3E-4E62-9A07-A50E679BFF54}" type="presOf" srcId="{829AB0CD-A3BA-4B23-9802-2EE22629D47F}" destId="{AC2AE6D4-25D0-4A38-995C-70A724CDBACE}" srcOrd="0" destOrd="0" presId="urn:microsoft.com/office/officeart/2005/8/layout/vProcess5"/>
    <dgm:cxn modelId="{69198CBF-C577-4ADB-A880-0260C5603E05}" type="presOf" srcId="{E3A9884E-4CA3-4AD5-A058-A50277EE8399}" destId="{94BA9CBD-A766-4D93-9975-1A233084411B}" srcOrd="0" destOrd="0" presId="urn:microsoft.com/office/officeart/2005/8/layout/vProcess5"/>
    <dgm:cxn modelId="{89D7A4FE-4983-4617-B0A5-138C8236813A}" type="presOf" srcId="{1B048EFD-5BB1-4A7E-806B-BC3302D4E25D}" destId="{340C1C25-69A3-4E5E-B9C5-5E9CE6D7ACD8}" srcOrd="1" destOrd="0" presId="urn:microsoft.com/office/officeart/2005/8/layout/vProcess5"/>
    <dgm:cxn modelId="{ED7D993C-ACE7-41A1-8879-7E1E218011F7}" type="presOf" srcId="{09C99A39-FB68-47C9-87C7-6209D6E67D01}" destId="{E903ED4C-2975-4264-B84F-D186F8D9ABC6}" srcOrd="0" destOrd="0" presId="urn:microsoft.com/office/officeart/2005/8/layout/vProcess5"/>
    <dgm:cxn modelId="{AEC615F8-502F-4FE1-B40F-2D37A99162E0}" type="presOf" srcId="{1B048EFD-5BB1-4A7E-806B-BC3302D4E25D}" destId="{ED149059-9D91-4E12-9908-2F98CC436713}" srcOrd="0" destOrd="0" presId="urn:microsoft.com/office/officeart/2005/8/layout/vProcess5"/>
    <dgm:cxn modelId="{0EB029AC-DDCB-41D5-9B23-04FFD49AEA2C}" type="presOf" srcId="{1006D86A-FC04-48FC-87F5-AF3B05CE7887}" destId="{C619DFDD-EC40-4E8D-A240-BB270B83A2A9}" srcOrd="1" destOrd="0" presId="urn:microsoft.com/office/officeart/2005/8/layout/vProcess5"/>
    <dgm:cxn modelId="{F2EEAFAA-261A-44C8-AD9F-B0A0F4CFF86A}" type="presOf" srcId="{7EED5F0C-E550-4B66-95E4-67133D66E9F6}" destId="{4F62B180-85E8-47AC-AC8E-B0AED1413FC1}" srcOrd="1" destOrd="0" presId="urn:microsoft.com/office/officeart/2005/8/layout/vProcess5"/>
    <dgm:cxn modelId="{48B22415-6335-4451-83D8-877CDBB21C81}" type="presOf" srcId="{9C18431D-04DE-4AB0-AD10-8F84BD84B855}" destId="{DA0FB0B1-6F3E-4854-A16F-A69800950CA8}" srcOrd="0" destOrd="0" presId="urn:microsoft.com/office/officeart/2005/8/layout/vProcess5"/>
    <dgm:cxn modelId="{8B3A9151-42A3-4390-AFE6-B3A14F97319F}" type="presParOf" srcId="{AF82E279-9A27-41A0-8412-1EC6C0B553D3}" destId="{862FAA27-CDE5-43C1-9481-3193466E9813}" srcOrd="0" destOrd="0" presId="urn:microsoft.com/office/officeart/2005/8/layout/vProcess5"/>
    <dgm:cxn modelId="{15343016-5DDD-4448-9C81-ADA608072DB8}" type="presParOf" srcId="{AF82E279-9A27-41A0-8412-1EC6C0B553D3}" destId="{94BA9CBD-A766-4D93-9975-1A233084411B}" srcOrd="1" destOrd="0" presId="urn:microsoft.com/office/officeart/2005/8/layout/vProcess5"/>
    <dgm:cxn modelId="{44017E94-BC24-41D9-842A-FEE91978DC73}" type="presParOf" srcId="{AF82E279-9A27-41A0-8412-1EC6C0B553D3}" destId="{16C55F55-27AE-41E3-B5AA-159AE621ED0A}" srcOrd="2" destOrd="0" presId="urn:microsoft.com/office/officeart/2005/8/layout/vProcess5"/>
    <dgm:cxn modelId="{F4651327-B480-461E-873D-ECE532AC7855}" type="presParOf" srcId="{AF82E279-9A27-41A0-8412-1EC6C0B553D3}" destId="{ED149059-9D91-4E12-9908-2F98CC436713}" srcOrd="3" destOrd="0" presId="urn:microsoft.com/office/officeart/2005/8/layout/vProcess5"/>
    <dgm:cxn modelId="{B562D479-D6C4-4D46-A442-078074645B5C}" type="presParOf" srcId="{AF82E279-9A27-41A0-8412-1EC6C0B553D3}" destId="{5622880D-EB52-4867-932A-7D725A2DB25A}" srcOrd="4" destOrd="0" presId="urn:microsoft.com/office/officeart/2005/8/layout/vProcess5"/>
    <dgm:cxn modelId="{E56DE086-F580-48AD-AA08-BD979820C4AC}" type="presParOf" srcId="{AF82E279-9A27-41A0-8412-1EC6C0B553D3}" destId="{52117F8B-34DD-41DB-B66D-1C828E400862}" srcOrd="5" destOrd="0" presId="urn:microsoft.com/office/officeart/2005/8/layout/vProcess5"/>
    <dgm:cxn modelId="{12A6D922-2F07-424E-B674-68D5E245BC23}" type="presParOf" srcId="{AF82E279-9A27-41A0-8412-1EC6C0B553D3}" destId="{DA0FB0B1-6F3E-4854-A16F-A69800950CA8}" srcOrd="6" destOrd="0" presId="urn:microsoft.com/office/officeart/2005/8/layout/vProcess5"/>
    <dgm:cxn modelId="{B62F1226-CE7A-4B27-BC18-B208578CBDFA}" type="presParOf" srcId="{AF82E279-9A27-41A0-8412-1EC6C0B553D3}" destId="{06754139-702E-4A3B-B367-616317AE8D89}" srcOrd="7" destOrd="0" presId="urn:microsoft.com/office/officeart/2005/8/layout/vProcess5"/>
    <dgm:cxn modelId="{AAB53114-3104-48C6-85BC-25A825CCC805}" type="presParOf" srcId="{AF82E279-9A27-41A0-8412-1EC6C0B553D3}" destId="{AC2AE6D4-25D0-4A38-995C-70A724CDBACE}" srcOrd="8" destOrd="0" presId="urn:microsoft.com/office/officeart/2005/8/layout/vProcess5"/>
    <dgm:cxn modelId="{094C314D-4940-441F-BDB6-EF00B1D98F74}" type="presParOf" srcId="{AF82E279-9A27-41A0-8412-1EC6C0B553D3}" destId="{E903ED4C-2975-4264-B84F-D186F8D9ABC6}" srcOrd="9" destOrd="0" presId="urn:microsoft.com/office/officeart/2005/8/layout/vProcess5"/>
    <dgm:cxn modelId="{92E66A5D-5BE1-420E-9C1E-B99F220004E9}" type="presParOf" srcId="{AF82E279-9A27-41A0-8412-1EC6C0B553D3}" destId="{ECDA766A-A9D7-4F3C-B614-E5255E98C688}" srcOrd="10" destOrd="0" presId="urn:microsoft.com/office/officeart/2005/8/layout/vProcess5"/>
    <dgm:cxn modelId="{B14AA5C7-3344-4A68-8DAB-3255198968CC}" type="presParOf" srcId="{AF82E279-9A27-41A0-8412-1EC6C0B553D3}" destId="{4F62B180-85E8-47AC-AC8E-B0AED1413FC1}" srcOrd="11" destOrd="0" presId="urn:microsoft.com/office/officeart/2005/8/layout/vProcess5"/>
    <dgm:cxn modelId="{547CB33A-D1F3-4AB4-AB27-44CAF656B27A}" type="presParOf" srcId="{AF82E279-9A27-41A0-8412-1EC6C0B553D3}" destId="{340C1C25-69A3-4E5E-B9C5-5E9CE6D7ACD8}" srcOrd="12" destOrd="0" presId="urn:microsoft.com/office/officeart/2005/8/layout/vProcess5"/>
    <dgm:cxn modelId="{2C175EDD-D33C-4B8E-ADD3-0E4BD6F22D80}" type="presParOf" srcId="{AF82E279-9A27-41A0-8412-1EC6C0B553D3}" destId="{C619DFDD-EC40-4E8D-A240-BB270B83A2A9}" srcOrd="13" destOrd="0" presId="urn:microsoft.com/office/officeart/2005/8/layout/vProcess5"/>
    <dgm:cxn modelId="{8368A25D-FB4F-471E-A4C2-16B269B21C00}" type="presParOf" srcId="{AF82E279-9A27-41A0-8412-1EC6C0B553D3}" destId="{D39BB83E-6813-4D2B-B79D-FEC9D59208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9EA1D-BAC1-4E4B-9C39-2C43CDF1A5F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919E53A1-57F7-4A4D-8BBC-CEBFF7182083}">
      <dgm:prSet phldrT="[نص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1"/>
          <a:r>
            <a:rPr lang="ar-EG" sz="4000" b="1" dirty="0" smtClean="0">
              <a:cs typeface="DecoType Naskh" pitchFamily="2" charset="-78"/>
            </a:rPr>
            <a:t>اولا : </a:t>
          </a:r>
          <a:r>
            <a:rPr lang="ar-SA" sz="4000" b="1" dirty="0" smtClean="0">
              <a:cs typeface="DecoType Naskh" pitchFamily="2" charset="-78"/>
            </a:rPr>
            <a:t>الأهداف</a:t>
          </a:r>
          <a:endParaRPr lang="ar-SA" sz="4000" b="1" dirty="0">
            <a:cs typeface="DecoType Naskh" pitchFamily="2" charset="-78"/>
          </a:endParaRPr>
        </a:p>
      </dgm:t>
    </dgm:pt>
    <dgm:pt modelId="{58603CF3-F215-4922-A633-7D4FF383C0BC}" type="parTrans" cxnId="{1CF496EE-EAB9-4A7B-B969-DAFCCA37D19E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EE38B9FD-95CB-4B36-ABC9-F7E8C1831B9B}" type="sibTrans" cxnId="{1CF496EE-EAB9-4A7B-B969-DAFCCA37D19E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3E2ABC7A-9EC8-4258-88FD-25EF14224585}">
      <dgm:prSet phldrT="[نص]" custT="1"/>
      <dgm:spPr/>
      <dgm:t>
        <a:bodyPr/>
        <a:lstStyle/>
        <a:p>
          <a:pPr rtl="1"/>
          <a:r>
            <a:rPr lang="ar-SA" sz="2800" b="0" dirty="0" smtClean="0">
              <a:cs typeface="DecoType Naskh" pitchFamily="2" charset="-78"/>
            </a:rPr>
            <a:t>مصادر اشتقاق الأهداف</a:t>
          </a:r>
          <a:endParaRPr lang="ar-SA" sz="2800" b="0" dirty="0">
            <a:cs typeface="DecoType Naskh" pitchFamily="2" charset="-78"/>
          </a:endParaRPr>
        </a:p>
      </dgm:t>
    </dgm:pt>
    <dgm:pt modelId="{8DDD3C2D-39CE-4F83-AF73-7B65BD3E2B27}" type="parTrans" cxnId="{5550C4DC-8246-4382-96FC-C16CB015F5AB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443176F4-AF89-4E54-86C2-E3DB8839CD36}" type="sibTrans" cxnId="{5550C4DC-8246-4382-96FC-C16CB015F5AB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AE63D933-75D3-4202-98E2-55A3D72A9561}">
      <dgm:prSet phldrT="[نص]" custT="1"/>
      <dgm:spPr/>
      <dgm:t>
        <a:bodyPr/>
        <a:lstStyle/>
        <a:p>
          <a:pPr rtl="1"/>
          <a:r>
            <a:rPr lang="ar-EG" sz="2800" b="0" dirty="0" smtClean="0">
              <a:cs typeface="DecoType Naskh" pitchFamily="2" charset="-78"/>
            </a:rPr>
            <a:t>انواع الاهداف وتصنيفاتها</a:t>
          </a:r>
          <a:endParaRPr lang="ar-SA" sz="2800" b="0" dirty="0">
            <a:cs typeface="DecoType Naskh" pitchFamily="2" charset="-78"/>
          </a:endParaRPr>
        </a:p>
      </dgm:t>
    </dgm:pt>
    <dgm:pt modelId="{43D0854A-7702-433F-AF80-B7D9650DE86F}" type="parTrans" cxnId="{7F0E9B57-33D7-46CE-973F-BDC681B01042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E1A1FF9A-7AB7-4B09-BC2A-D54A26D0F7F2}" type="sibTrans" cxnId="{7F0E9B57-33D7-46CE-973F-BDC681B01042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196FAE5E-5880-42CB-8F3C-353C771E00A7}">
      <dgm:prSet phldrT="[نص]" custT="1"/>
      <dgm:spPr/>
      <dgm:t>
        <a:bodyPr/>
        <a:lstStyle/>
        <a:p>
          <a:pPr rtl="1"/>
          <a:r>
            <a:rPr lang="ar-EG" sz="2800" b="0" dirty="0" smtClean="0">
              <a:cs typeface="DecoType Naskh" pitchFamily="2" charset="-78"/>
            </a:rPr>
            <a:t>اهمية الاهداف</a:t>
          </a:r>
          <a:endParaRPr lang="ar-SA" sz="2800" b="0" dirty="0">
            <a:cs typeface="DecoType Naskh" pitchFamily="2" charset="-78"/>
          </a:endParaRPr>
        </a:p>
      </dgm:t>
    </dgm:pt>
    <dgm:pt modelId="{ACE3CB7A-6B62-4223-8E66-0D362614EBAE}" type="parTrans" cxnId="{6C3099D5-B2DA-4599-B406-58011EB0D08C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557FCCB7-19B3-4280-8907-7B54DA27FDE3}" type="sibTrans" cxnId="{6C3099D5-B2DA-4599-B406-58011EB0D08C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AC0E87BA-6131-41E8-A9C6-4F1CDBA560B7}">
      <dgm:prSet phldrT="[نص]" custT="1"/>
      <dgm:spPr/>
      <dgm:t>
        <a:bodyPr/>
        <a:lstStyle/>
        <a:p>
          <a:pPr rtl="1"/>
          <a:r>
            <a:rPr lang="ar-SA" sz="2800" b="0" dirty="0" smtClean="0">
              <a:cs typeface="DecoType Naskh" pitchFamily="2" charset="-78"/>
            </a:rPr>
            <a:t>مفهوم الأهداف</a:t>
          </a:r>
          <a:endParaRPr lang="ar-EG" sz="2800" b="0" dirty="0" smtClean="0">
            <a:cs typeface="DecoType Naskh" pitchFamily="2" charset="-78"/>
          </a:endParaRPr>
        </a:p>
        <a:p>
          <a:pPr rtl="1"/>
          <a:r>
            <a:rPr lang="ar-EG" sz="2800" b="0" dirty="0" smtClean="0">
              <a:cs typeface="DecoType Naskh" pitchFamily="2" charset="-78"/>
            </a:rPr>
            <a:t>التعليمية</a:t>
          </a:r>
          <a:endParaRPr lang="ar-SA" sz="2800" b="0" dirty="0">
            <a:cs typeface="DecoType Naskh" pitchFamily="2" charset="-78"/>
          </a:endParaRPr>
        </a:p>
      </dgm:t>
    </dgm:pt>
    <dgm:pt modelId="{78FA79ED-9DE7-4A36-B831-F48D23AE7FBE}" type="parTrans" cxnId="{1BC9F662-A048-48CB-80CA-CBD2CA20A7EC}">
      <dgm:prSet/>
      <dgm:spPr/>
      <dgm:t>
        <a:bodyPr/>
        <a:lstStyle/>
        <a:p>
          <a:pPr rtl="1"/>
          <a:endParaRPr lang="ar-SA"/>
        </a:p>
      </dgm:t>
    </dgm:pt>
    <dgm:pt modelId="{50969008-0458-4939-9357-2CA78FBD46D3}" type="sibTrans" cxnId="{1BC9F662-A048-48CB-80CA-CBD2CA20A7EC}">
      <dgm:prSet/>
      <dgm:spPr/>
      <dgm:t>
        <a:bodyPr/>
        <a:lstStyle/>
        <a:p>
          <a:pPr rtl="1"/>
          <a:endParaRPr lang="ar-SA"/>
        </a:p>
      </dgm:t>
    </dgm:pt>
    <dgm:pt modelId="{72A17DEB-CBFF-41B2-8601-DA52B27810CF}" type="pres">
      <dgm:prSet presAssocID="{6D89EA1D-BAC1-4E4B-9C39-2C43CDF1A5FA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97F016D-A5D7-4DC9-BDF0-D609D8EE40BF}" type="pres">
      <dgm:prSet presAssocID="{919E53A1-57F7-4A4D-8BBC-CEBFF7182083}" presName="hierRoot1" presStyleCnt="0"/>
      <dgm:spPr/>
    </dgm:pt>
    <dgm:pt modelId="{1752AEB4-966F-4046-9D9B-20BC782C52F7}" type="pres">
      <dgm:prSet presAssocID="{919E53A1-57F7-4A4D-8BBC-CEBFF7182083}" presName="composite" presStyleCnt="0"/>
      <dgm:spPr/>
    </dgm:pt>
    <dgm:pt modelId="{2B7A4AE3-6425-4AA9-8C62-EC63F9219211}" type="pres">
      <dgm:prSet presAssocID="{919E53A1-57F7-4A4D-8BBC-CEBFF7182083}" presName="background" presStyleLbl="node0" presStyleIdx="0" presStyleCnt="1"/>
      <dgm:spPr>
        <a:solidFill>
          <a:schemeClr val="accent6">
            <a:lumMod val="75000"/>
          </a:schemeClr>
        </a:solidFill>
      </dgm:spPr>
    </dgm:pt>
    <dgm:pt modelId="{A7A5C747-7C81-4681-A37F-5B17FF0D0A07}" type="pres">
      <dgm:prSet presAssocID="{919E53A1-57F7-4A4D-8BBC-CEBFF7182083}" presName="text" presStyleLbl="fgAcc0" presStyleIdx="0" presStyleCnt="1" custScaleX="291731" custScaleY="271829" custLinFactY="-16911" custLinFactNeighborX="-23104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CD3891-6ECE-44AF-8C20-484A7CF494FE}" type="pres">
      <dgm:prSet presAssocID="{919E53A1-57F7-4A4D-8BBC-CEBFF7182083}" presName="hierChild2" presStyleCnt="0"/>
      <dgm:spPr/>
    </dgm:pt>
    <dgm:pt modelId="{9E929215-7321-4E44-8443-CD77D589462C}" type="pres">
      <dgm:prSet presAssocID="{78FA79ED-9DE7-4A36-B831-F48D23AE7FBE}" presName="Name10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ABBFA21-D4B7-4457-920F-05F6BE7E8605}" type="pres">
      <dgm:prSet presAssocID="{AC0E87BA-6131-41E8-A9C6-4F1CDBA560B7}" presName="hierRoot2" presStyleCnt="0"/>
      <dgm:spPr/>
    </dgm:pt>
    <dgm:pt modelId="{4FA6D396-F976-4F7A-934D-A471037F4259}" type="pres">
      <dgm:prSet presAssocID="{AC0E87BA-6131-41E8-A9C6-4F1CDBA560B7}" presName="composite2" presStyleCnt="0"/>
      <dgm:spPr/>
    </dgm:pt>
    <dgm:pt modelId="{DED1AD03-171D-4CE2-9EDC-436D42918D46}" type="pres">
      <dgm:prSet presAssocID="{AC0E87BA-6131-41E8-A9C6-4F1CDBA560B7}" presName="background2" presStyleLbl="node2" presStyleIdx="0" presStyleCnt="4"/>
      <dgm:spPr/>
    </dgm:pt>
    <dgm:pt modelId="{69D6C987-A1BE-4E41-8EC2-BDB986703D97}" type="pres">
      <dgm:prSet presAssocID="{AC0E87BA-6131-41E8-A9C6-4F1CDBA560B7}" presName="text2" presStyleLbl="fgAcc2" presStyleIdx="0" presStyleCnt="4" custScaleX="142584" custScaleY="3377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655D51-A72F-4113-A9AC-93BFE8A4CEBB}" type="pres">
      <dgm:prSet presAssocID="{AC0E87BA-6131-41E8-A9C6-4F1CDBA560B7}" presName="hierChild3" presStyleCnt="0"/>
      <dgm:spPr/>
    </dgm:pt>
    <dgm:pt modelId="{0E0ECF1A-5FFB-45F0-9209-E3F8A6D1922F}" type="pres">
      <dgm:prSet presAssocID="{ACE3CB7A-6B62-4223-8E66-0D362614EBAE}" presName="Name10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F22DE787-98CC-4694-9D83-0E77C5E5B4D4}" type="pres">
      <dgm:prSet presAssocID="{196FAE5E-5880-42CB-8F3C-353C771E00A7}" presName="hierRoot2" presStyleCnt="0"/>
      <dgm:spPr/>
    </dgm:pt>
    <dgm:pt modelId="{BC8D9606-D802-407A-BC69-3E8A8D378B37}" type="pres">
      <dgm:prSet presAssocID="{196FAE5E-5880-42CB-8F3C-353C771E00A7}" presName="composite2" presStyleCnt="0"/>
      <dgm:spPr/>
    </dgm:pt>
    <dgm:pt modelId="{53EBFE20-DEE9-4703-83CB-0EA2B470AD56}" type="pres">
      <dgm:prSet presAssocID="{196FAE5E-5880-42CB-8F3C-353C771E00A7}" presName="background2" presStyleLbl="node2" presStyleIdx="1" presStyleCnt="4"/>
      <dgm:spPr/>
    </dgm:pt>
    <dgm:pt modelId="{E074F2B3-6543-4878-91E0-078F7024E8B0}" type="pres">
      <dgm:prSet presAssocID="{196FAE5E-5880-42CB-8F3C-353C771E00A7}" presName="text2" presStyleLbl="fgAcc2" presStyleIdx="1" presStyleCnt="4" custScaleX="137214" custScaleY="334958" custLinFactY="10608" custLinFactNeighborX="-3909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A57DA44-8C7C-4459-9D9B-F67CFDB33276}" type="pres">
      <dgm:prSet presAssocID="{196FAE5E-5880-42CB-8F3C-353C771E00A7}" presName="hierChild3" presStyleCnt="0"/>
      <dgm:spPr/>
    </dgm:pt>
    <dgm:pt modelId="{E565BDFC-CEAC-4E35-BBE5-465561A11A5A}" type="pres">
      <dgm:prSet presAssocID="{8DDD3C2D-39CE-4F83-AF73-7B65BD3E2B27}" presName="Name10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873AC58C-B3F5-4E53-A6EF-CE8279BCCE0D}" type="pres">
      <dgm:prSet presAssocID="{3E2ABC7A-9EC8-4258-88FD-25EF14224585}" presName="hierRoot2" presStyleCnt="0"/>
      <dgm:spPr/>
    </dgm:pt>
    <dgm:pt modelId="{CF506487-DA86-4101-A475-19E3618509DF}" type="pres">
      <dgm:prSet presAssocID="{3E2ABC7A-9EC8-4258-88FD-25EF14224585}" presName="composite2" presStyleCnt="0"/>
      <dgm:spPr/>
    </dgm:pt>
    <dgm:pt modelId="{43965330-375E-4294-87AB-B69F9764D330}" type="pres">
      <dgm:prSet presAssocID="{3E2ABC7A-9EC8-4258-88FD-25EF14224585}" presName="background2" presStyleLbl="node2" presStyleIdx="2" presStyleCnt="4"/>
      <dgm:spPr/>
    </dgm:pt>
    <dgm:pt modelId="{07D5FCDA-BAF2-46ED-A81B-4575C10C0F8F}" type="pres">
      <dgm:prSet presAssocID="{3E2ABC7A-9EC8-4258-88FD-25EF14224585}" presName="text2" presStyleLbl="fgAcc2" presStyleIdx="2" presStyleCnt="4" custScaleX="137214" custScaleY="3349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61D43A4-F9B6-4240-B535-A86D866CE4BB}" type="pres">
      <dgm:prSet presAssocID="{3E2ABC7A-9EC8-4258-88FD-25EF14224585}" presName="hierChild3" presStyleCnt="0"/>
      <dgm:spPr/>
    </dgm:pt>
    <dgm:pt modelId="{85785D18-D5AB-4E49-80EB-0D28B5B2B600}" type="pres">
      <dgm:prSet presAssocID="{43D0854A-7702-433F-AF80-B7D9650DE86F}" presName="Name10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D133C20C-A9E5-4ED6-8B8D-53EAA8168D6C}" type="pres">
      <dgm:prSet presAssocID="{AE63D933-75D3-4202-98E2-55A3D72A9561}" presName="hierRoot2" presStyleCnt="0"/>
      <dgm:spPr/>
    </dgm:pt>
    <dgm:pt modelId="{3C103FC6-8462-4FC8-BAA2-BA0EC8F62B3D}" type="pres">
      <dgm:prSet presAssocID="{AE63D933-75D3-4202-98E2-55A3D72A9561}" presName="composite2" presStyleCnt="0"/>
      <dgm:spPr/>
    </dgm:pt>
    <dgm:pt modelId="{F45C1C70-BA94-45A1-B03B-4878BF5B83ED}" type="pres">
      <dgm:prSet presAssocID="{AE63D933-75D3-4202-98E2-55A3D72A9561}" presName="background2" presStyleLbl="node2" presStyleIdx="3" presStyleCnt="4"/>
      <dgm:spPr/>
    </dgm:pt>
    <dgm:pt modelId="{5F9A6080-95FE-45DC-ADAF-2655149315B9}" type="pres">
      <dgm:prSet presAssocID="{AE63D933-75D3-4202-98E2-55A3D72A9561}" presName="text2" presStyleLbl="fgAcc2" presStyleIdx="3" presStyleCnt="4" custScaleX="137214" custScaleY="3349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C3CFAA0-419D-4B04-BA1A-30A2E0C84ABB}" type="pres">
      <dgm:prSet presAssocID="{AE63D933-75D3-4202-98E2-55A3D72A9561}" presName="hierChild3" presStyleCnt="0"/>
      <dgm:spPr/>
    </dgm:pt>
  </dgm:ptLst>
  <dgm:cxnLst>
    <dgm:cxn modelId="{1CF496EE-EAB9-4A7B-B969-DAFCCA37D19E}" srcId="{6D89EA1D-BAC1-4E4B-9C39-2C43CDF1A5FA}" destId="{919E53A1-57F7-4A4D-8BBC-CEBFF7182083}" srcOrd="0" destOrd="0" parTransId="{58603CF3-F215-4922-A633-7D4FF383C0BC}" sibTransId="{EE38B9FD-95CB-4B36-ABC9-F7E8C1831B9B}"/>
    <dgm:cxn modelId="{944D586C-7E71-4BB9-931E-136025E7DE0A}" type="presOf" srcId="{78FA79ED-9DE7-4A36-B831-F48D23AE7FBE}" destId="{9E929215-7321-4E44-8443-CD77D589462C}" srcOrd="0" destOrd="0" presId="urn:microsoft.com/office/officeart/2005/8/layout/hierarchy1"/>
    <dgm:cxn modelId="{57EA89FD-B53D-4E1B-9286-8054480313CD}" type="presOf" srcId="{8DDD3C2D-39CE-4F83-AF73-7B65BD3E2B27}" destId="{E565BDFC-CEAC-4E35-BBE5-465561A11A5A}" srcOrd="0" destOrd="0" presId="urn:microsoft.com/office/officeart/2005/8/layout/hierarchy1"/>
    <dgm:cxn modelId="{96FF4210-4E7F-4345-8CD9-3AD9FC167AC9}" type="presOf" srcId="{3E2ABC7A-9EC8-4258-88FD-25EF14224585}" destId="{07D5FCDA-BAF2-46ED-A81B-4575C10C0F8F}" srcOrd="0" destOrd="0" presId="urn:microsoft.com/office/officeart/2005/8/layout/hierarchy1"/>
    <dgm:cxn modelId="{6DDA5EC2-0B87-4BEA-8BE4-EEA8BFD0CA17}" type="presOf" srcId="{AE63D933-75D3-4202-98E2-55A3D72A9561}" destId="{5F9A6080-95FE-45DC-ADAF-2655149315B9}" srcOrd="0" destOrd="0" presId="urn:microsoft.com/office/officeart/2005/8/layout/hierarchy1"/>
    <dgm:cxn modelId="{15EAE2A4-D737-42C8-9F23-144A58CDECE1}" type="presOf" srcId="{196FAE5E-5880-42CB-8F3C-353C771E00A7}" destId="{E074F2B3-6543-4878-91E0-078F7024E8B0}" srcOrd="0" destOrd="0" presId="urn:microsoft.com/office/officeart/2005/8/layout/hierarchy1"/>
    <dgm:cxn modelId="{6C3099D5-B2DA-4599-B406-58011EB0D08C}" srcId="{919E53A1-57F7-4A4D-8BBC-CEBFF7182083}" destId="{196FAE5E-5880-42CB-8F3C-353C771E00A7}" srcOrd="1" destOrd="0" parTransId="{ACE3CB7A-6B62-4223-8E66-0D362614EBAE}" sibTransId="{557FCCB7-19B3-4280-8907-7B54DA27FDE3}"/>
    <dgm:cxn modelId="{17C0DD06-5215-40EE-A67F-EF67E8F08A1A}" type="presOf" srcId="{ACE3CB7A-6B62-4223-8E66-0D362614EBAE}" destId="{0E0ECF1A-5FFB-45F0-9209-E3F8A6D1922F}" srcOrd="0" destOrd="0" presId="urn:microsoft.com/office/officeart/2005/8/layout/hierarchy1"/>
    <dgm:cxn modelId="{7F0E9B57-33D7-46CE-973F-BDC681B01042}" srcId="{919E53A1-57F7-4A4D-8BBC-CEBFF7182083}" destId="{AE63D933-75D3-4202-98E2-55A3D72A9561}" srcOrd="3" destOrd="0" parTransId="{43D0854A-7702-433F-AF80-B7D9650DE86F}" sibTransId="{E1A1FF9A-7AB7-4B09-BC2A-D54A26D0F7F2}"/>
    <dgm:cxn modelId="{1BC9F662-A048-48CB-80CA-CBD2CA20A7EC}" srcId="{919E53A1-57F7-4A4D-8BBC-CEBFF7182083}" destId="{AC0E87BA-6131-41E8-A9C6-4F1CDBA560B7}" srcOrd="0" destOrd="0" parTransId="{78FA79ED-9DE7-4A36-B831-F48D23AE7FBE}" sibTransId="{50969008-0458-4939-9357-2CA78FBD46D3}"/>
    <dgm:cxn modelId="{D1A674EA-A718-4311-B2B8-4B7D5677298D}" type="presOf" srcId="{AC0E87BA-6131-41E8-A9C6-4F1CDBA560B7}" destId="{69D6C987-A1BE-4E41-8EC2-BDB986703D97}" srcOrd="0" destOrd="0" presId="urn:microsoft.com/office/officeart/2005/8/layout/hierarchy1"/>
    <dgm:cxn modelId="{5550C4DC-8246-4382-96FC-C16CB015F5AB}" srcId="{919E53A1-57F7-4A4D-8BBC-CEBFF7182083}" destId="{3E2ABC7A-9EC8-4258-88FD-25EF14224585}" srcOrd="2" destOrd="0" parTransId="{8DDD3C2D-39CE-4F83-AF73-7B65BD3E2B27}" sibTransId="{443176F4-AF89-4E54-86C2-E3DB8839CD36}"/>
    <dgm:cxn modelId="{C9C46518-6AAE-4448-BB01-7225238C00CF}" type="presOf" srcId="{43D0854A-7702-433F-AF80-B7D9650DE86F}" destId="{85785D18-D5AB-4E49-80EB-0D28B5B2B600}" srcOrd="0" destOrd="0" presId="urn:microsoft.com/office/officeart/2005/8/layout/hierarchy1"/>
    <dgm:cxn modelId="{9BF6A539-682F-45EC-8011-0BC2D2B6342A}" type="presOf" srcId="{6D89EA1D-BAC1-4E4B-9C39-2C43CDF1A5FA}" destId="{72A17DEB-CBFF-41B2-8601-DA52B27810CF}" srcOrd="0" destOrd="0" presId="urn:microsoft.com/office/officeart/2005/8/layout/hierarchy1"/>
    <dgm:cxn modelId="{65159B2C-2AEB-4436-A700-6FA4A5A44DF2}" type="presOf" srcId="{919E53A1-57F7-4A4D-8BBC-CEBFF7182083}" destId="{A7A5C747-7C81-4681-A37F-5B17FF0D0A07}" srcOrd="0" destOrd="0" presId="urn:microsoft.com/office/officeart/2005/8/layout/hierarchy1"/>
    <dgm:cxn modelId="{72E92463-F936-4F24-8E86-9E92CBA1496E}" type="presParOf" srcId="{72A17DEB-CBFF-41B2-8601-DA52B27810CF}" destId="{E97F016D-A5D7-4DC9-BDF0-D609D8EE40BF}" srcOrd="0" destOrd="0" presId="urn:microsoft.com/office/officeart/2005/8/layout/hierarchy1"/>
    <dgm:cxn modelId="{6C260641-B228-46A0-815A-19A035BB88A4}" type="presParOf" srcId="{E97F016D-A5D7-4DC9-BDF0-D609D8EE40BF}" destId="{1752AEB4-966F-4046-9D9B-20BC782C52F7}" srcOrd="0" destOrd="0" presId="urn:microsoft.com/office/officeart/2005/8/layout/hierarchy1"/>
    <dgm:cxn modelId="{E0234FBB-813D-4D8A-8113-AEF8E9FB6B76}" type="presParOf" srcId="{1752AEB4-966F-4046-9D9B-20BC782C52F7}" destId="{2B7A4AE3-6425-4AA9-8C62-EC63F9219211}" srcOrd="0" destOrd="0" presId="urn:microsoft.com/office/officeart/2005/8/layout/hierarchy1"/>
    <dgm:cxn modelId="{0F0830F5-3C1E-4154-8AE5-113F7A52D8F5}" type="presParOf" srcId="{1752AEB4-966F-4046-9D9B-20BC782C52F7}" destId="{A7A5C747-7C81-4681-A37F-5B17FF0D0A07}" srcOrd="1" destOrd="0" presId="urn:microsoft.com/office/officeart/2005/8/layout/hierarchy1"/>
    <dgm:cxn modelId="{36B22A81-A46E-44AC-9313-F12195147726}" type="presParOf" srcId="{E97F016D-A5D7-4DC9-BDF0-D609D8EE40BF}" destId="{17CD3891-6ECE-44AF-8C20-484A7CF494FE}" srcOrd="1" destOrd="0" presId="urn:microsoft.com/office/officeart/2005/8/layout/hierarchy1"/>
    <dgm:cxn modelId="{750A6C79-DD58-4B93-8A1C-98DCA3431757}" type="presParOf" srcId="{17CD3891-6ECE-44AF-8C20-484A7CF494FE}" destId="{9E929215-7321-4E44-8443-CD77D589462C}" srcOrd="0" destOrd="0" presId="urn:microsoft.com/office/officeart/2005/8/layout/hierarchy1"/>
    <dgm:cxn modelId="{77C80666-ED49-4CBE-9DB3-2A4A8D682AC5}" type="presParOf" srcId="{17CD3891-6ECE-44AF-8C20-484A7CF494FE}" destId="{DABBFA21-D4B7-4457-920F-05F6BE7E8605}" srcOrd="1" destOrd="0" presId="urn:microsoft.com/office/officeart/2005/8/layout/hierarchy1"/>
    <dgm:cxn modelId="{F3AF12A6-6F0E-4092-9B71-FA3DF4BD7727}" type="presParOf" srcId="{DABBFA21-D4B7-4457-920F-05F6BE7E8605}" destId="{4FA6D396-F976-4F7A-934D-A471037F4259}" srcOrd="0" destOrd="0" presId="urn:microsoft.com/office/officeart/2005/8/layout/hierarchy1"/>
    <dgm:cxn modelId="{B1A0B28D-C8CA-4F91-BEF5-A229DAE83238}" type="presParOf" srcId="{4FA6D396-F976-4F7A-934D-A471037F4259}" destId="{DED1AD03-171D-4CE2-9EDC-436D42918D46}" srcOrd="0" destOrd="0" presId="urn:microsoft.com/office/officeart/2005/8/layout/hierarchy1"/>
    <dgm:cxn modelId="{C9B7CA80-910C-43A6-B28C-6252187812BC}" type="presParOf" srcId="{4FA6D396-F976-4F7A-934D-A471037F4259}" destId="{69D6C987-A1BE-4E41-8EC2-BDB986703D97}" srcOrd="1" destOrd="0" presId="urn:microsoft.com/office/officeart/2005/8/layout/hierarchy1"/>
    <dgm:cxn modelId="{DE95D4B3-D823-4FF0-9F46-D952BD1675D4}" type="presParOf" srcId="{DABBFA21-D4B7-4457-920F-05F6BE7E8605}" destId="{F8655D51-A72F-4113-A9AC-93BFE8A4CEBB}" srcOrd="1" destOrd="0" presId="urn:microsoft.com/office/officeart/2005/8/layout/hierarchy1"/>
    <dgm:cxn modelId="{0B30A3A7-6BB8-4B75-8A67-DEE6FDD5CC31}" type="presParOf" srcId="{17CD3891-6ECE-44AF-8C20-484A7CF494FE}" destId="{0E0ECF1A-5FFB-45F0-9209-E3F8A6D1922F}" srcOrd="2" destOrd="0" presId="urn:microsoft.com/office/officeart/2005/8/layout/hierarchy1"/>
    <dgm:cxn modelId="{FC03E626-1D44-440E-BCC1-225D4163622C}" type="presParOf" srcId="{17CD3891-6ECE-44AF-8C20-484A7CF494FE}" destId="{F22DE787-98CC-4694-9D83-0E77C5E5B4D4}" srcOrd="3" destOrd="0" presId="urn:microsoft.com/office/officeart/2005/8/layout/hierarchy1"/>
    <dgm:cxn modelId="{343C6697-DD59-43D1-B2A6-9C258D534E70}" type="presParOf" srcId="{F22DE787-98CC-4694-9D83-0E77C5E5B4D4}" destId="{BC8D9606-D802-407A-BC69-3E8A8D378B37}" srcOrd="0" destOrd="0" presId="urn:microsoft.com/office/officeart/2005/8/layout/hierarchy1"/>
    <dgm:cxn modelId="{90739E6F-0935-42AD-9713-3D3C79520132}" type="presParOf" srcId="{BC8D9606-D802-407A-BC69-3E8A8D378B37}" destId="{53EBFE20-DEE9-4703-83CB-0EA2B470AD56}" srcOrd="0" destOrd="0" presId="urn:microsoft.com/office/officeart/2005/8/layout/hierarchy1"/>
    <dgm:cxn modelId="{62235C59-D4F4-4E13-B807-5AB7A43935FA}" type="presParOf" srcId="{BC8D9606-D802-407A-BC69-3E8A8D378B37}" destId="{E074F2B3-6543-4878-91E0-078F7024E8B0}" srcOrd="1" destOrd="0" presId="urn:microsoft.com/office/officeart/2005/8/layout/hierarchy1"/>
    <dgm:cxn modelId="{844547AE-E503-40F4-A4F7-0E07C8C4071E}" type="presParOf" srcId="{F22DE787-98CC-4694-9D83-0E77C5E5B4D4}" destId="{9A57DA44-8C7C-4459-9D9B-F67CFDB33276}" srcOrd="1" destOrd="0" presId="urn:microsoft.com/office/officeart/2005/8/layout/hierarchy1"/>
    <dgm:cxn modelId="{3C20753A-5CBE-4AB1-BCD4-B612861D71C3}" type="presParOf" srcId="{17CD3891-6ECE-44AF-8C20-484A7CF494FE}" destId="{E565BDFC-CEAC-4E35-BBE5-465561A11A5A}" srcOrd="4" destOrd="0" presId="urn:microsoft.com/office/officeart/2005/8/layout/hierarchy1"/>
    <dgm:cxn modelId="{5D3B2C8E-190F-47BF-82AB-2CEA54E9E721}" type="presParOf" srcId="{17CD3891-6ECE-44AF-8C20-484A7CF494FE}" destId="{873AC58C-B3F5-4E53-A6EF-CE8279BCCE0D}" srcOrd="5" destOrd="0" presId="urn:microsoft.com/office/officeart/2005/8/layout/hierarchy1"/>
    <dgm:cxn modelId="{0BC1514B-3023-4AB7-97EB-B495311478A2}" type="presParOf" srcId="{873AC58C-B3F5-4E53-A6EF-CE8279BCCE0D}" destId="{CF506487-DA86-4101-A475-19E3618509DF}" srcOrd="0" destOrd="0" presId="urn:microsoft.com/office/officeart/2005/8/layout/hierarchy1"/>
    <dgm:cxn modelId="{AB6B07C8-8F3B-435C-B831-24943CC5DB8E}" type="presParOf" srcId="{CF506487-DA86-4101-A475-19E3618509DF}" destId="{43965330-375E-4294-87AB-B69F9764D330}" srcOrd="0" destOrd="0" presId="urn:microsoft.com/office/officeart/2005/8/layout/hierarchy1"/>
    <dgm:cxn modelId="{871AAD04-9BA8-4DEE-A6F0-E72AFBBFEFC3}" type="presParOf" srcId="{CF506487-DA86-4101-A475-19E3618509DF}" destId="{07D5FCDA-BAF2-46ED-A81B-4575C10C0F8F}" srcOrd="1" destOrd="0" presId="urn:microsoft.com/office/officeart/2005/8/layout/hierarchy1"/>
    <dgm:cxn modelId="{F6F3F7C4-8018-4EFC-B306-8A16D7BB3C62}" type="presParOf" srcId="{873AC58C-B3F5-4E53-A6EF-CE8279BCCE0D}" destId="{661D43A4-F9B6-4240-B535-A86D866CE4BB}" srcOrd="1" destOrd="0" presId="urn:microsoft.com/office/officeart/2005/8/layout/hierarchy1"/>
    <dgm:cxn modelId="{1E4AD8C9-0F68-47C0-B5CB-57DB168A8860}" type="presParOf" srcId="{17CD3891-6ECE-44AF-8C20-484A7CF494FE}" destId="{85785D18-D5AB-4E49-80EB-0D28B5B2B600}" srcOrd="6" destOrd="0" presId="urn:microsoft.com/office/officeart/2005/8/layout/hierarchy1"/>
    <dgm:cxn modelId="{A215878C-8355-45AE-8D18-F7821A9B8B91}" type="presParOf" srcId="{17CD3891-6ECE-44AF-8C20-484A7CF494FE}" destId="{D133C20C-A9E5-4ED6-8B8D-53EAA8168D6C}" srcOrd="7" destOrd="0" presId="urn:microsoft.com/office/officeart/2005/8/layout/hierarchy1"/>
    <dgm:cxn modelId="{B39A75B7-0BC4-48DC-A3B0-27321AB48E50}" type="presParOf" srcId="{D133C20C-A9E5-4ED6-8B8D-53EAA8168D6C}" destId="{3C103FC6-8462-4FC8-BAA2-BA0EC8F62B3D}" srcOrd="0" destOrd="0" presId="urn:microsoft.com/office/officeart/2005/8/layout/hierarchy1"/>
    <dgm:cxn modelId="{4AE30241-5937-4696-8F5A-0833AD7AAD65}" type="presParOf" srcId="{3C103FC6-8462-4FC8-BAA2-BA0EC8F62B3D}" destId="{F45C1C70-BA94-45A1-B03B-4878BF5B83ED}" srcOrd="0" destOrd="0" presId="urn:microsoft.com/office/officeart/2005/8/layout/hierarchy1"/>
    <dgm:cxn modelId="{BF7B65CE-BD5C-4548-8ACB-4C3D40050021}" type="presParOf" srcId="{3C103FC6-8462-4FC8-BAA2-BA0EC8F62B3D}" destId="{5F9A6080-95FE-45DC-ADAF-2655149315B9}" srcOrd="1" destOrd="0" presId="urn:microsoft.com/office/officeart/2005/8/layout/hierarchy1"/>
    <dgm:cxn modelId="{DBE3F7F5-1E53-47A6-A646-8CFF13E7B14D}" type="presParOf" srcId="{D133C20C-A9E5-4ED6-8B8D-53EAA8168D6C}" destId="{7C3CFAA0-419D-4B04-BA1A-30A2E0C84A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E0FC1D-CAC6-4A47-9AD1-6382A44A570A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SA"/>
        </a:p>
      </dgm:t>
    </dgm:pt>
    <dgm:pt modelId="{560EEB2D-7F17-45DA-86CE-84F9AF36C4D0}">
      <dgm:prSet phldrT="[نص]" custT="1"/>
      <dgm:spPr>
        <a:solidFill>
          <a:srgbClr val="F8A15A"/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ar-SA" sz="3600" b="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DecoType Naskh" pitchFamily="2" charset="-78"/>
            </a:rPr>
            <a:t>مصادر اشتقاق </a:t>
          </a:r>
          <a:r>
            <a:rPr lang="ar-SA" sz="3600" b="0" cap="none" spc="0" dirty="0" err="1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DecoType Naskh" pitchFamily="2" charset="-78"/>
            </a:rPr>
            <a:t>الأهداف:</a:t>
          </a:r>
          <a:endParaRPr lang="ar-SA" sz="3600" b="0" cap="none" spc="0" dirty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cs typeface="DecoType Naskh" pitchFamily="2" charset="-78"/>
          </a:endParaRPr>
        </a:p>
      </dgm:t>
    </dgm:pt>
    <dgm:pt modelId="{5B0FE896-E6C2-4770-B795-B82B1DF3C80F}" type="parTrans" cxnId="{780F58AB-B656-4FDA-9597-D82ED6046358}">
      <dgm:prSet/>
      <dgm:spPr/>
      <dgm:t>
        <a:bodyPr/>
        <a:lstStyle/>
        <a:p>
          <a:pPr rtl="1"/>
          <a:endParaRPr lang="ar-SA" sz="3200" b="0" cap="none" spc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B4E8DEE8-8F21-4BE5-9DB7-FE24686DC82E}" type="sibTrans" cxnId="{780F58AB-B656-4FDA-9597-D82ED6046358}">
      <dgm:prSet/>
      <dgm:spPr/>
      <dgm:t>
        <a:bodyPr/>
        <a:lstStyle/>
        <a:p>
          <a:pPr rtl="1"/>
          <a:endParaRPr lang="ar-SA" sz="3200" b="0" cap="none" spc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D8CC4D7A-AEB3-47BC-9436-A6463BE2702C}">
      <dgm:prSet phldrT="[نص]" custT="1"/>
      <dgm:spPr/>
      <dgm:t>
        <a:bodyPr/>
        <a:lstStyle/>
        <a:p>
          <a:pPr rtl="1"/>
          <a:r>
            <a:rPr lang="ar-SA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طبيعة المواد الدراسية وأهدافها</a:t>
          </a:r>
          <a:endParaRPr lang="ar-SA" sz="3200" b="0" cap="none" spc="0" dirty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2D486336-DE9D-4657-AB7D-9042D519CD3E}" type="parTrans" cxnId="{3737C983-6A11-429B-B9D4-9460E3C19EAB}">
      <dgm:prSet/>
      <dgm:spPr/>
      <dgm:t>
        <a:bodyPr/>
        <a:lstStyle/>
        <a:p>
          <a:pPr rtl="1"/>
          <a:endParaRPr lang="ar-SA" sz="3200" b="0" cap="none" spc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0039E4FD-C566-4647-8AF3-C333CB02DA50}" type="sibTrans" cxnId="{3737C983-6A11-429B-B9D4-9460E3C19EAB}">
      <dgm:prSet/>
      <dgm:spPr/>
      <dgm:t>
        <a:bodyPr/>
        <a:lstStyle/>
        <a:p>
          <a:pPr rtl="1"/>
          <a:endParaRPr lang="ar-SA" sz="3200" b="0" cap="none" spc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7FFF375B-12FC-42B9-BECE-10FCC89E7BE4}">
      <dgm:prSet custT="1"/>
      <dgm:spPr/>
      <dgm:t>
        <a:bodyPr/>
        <a:lstStyle/>
        <a:p>
          <a:pPr rtl="1"/>
          <a:r>
            <a:rPr lang="ar-EG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خصائص المتعلم و</a:t>
          </a:r>
          <a:r>
            <a:rPr lang="ar-SA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طبيعة ال</a:t>
          </a:r>
          <a:r>
            <a:rPr lang="ar-EG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ت</a:t>
          </a:r>
          <a:r>
            <a:rPr lang="ar-SA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علم </a:t>
          </a:r>
          <a:endParaRPr lang="ar-SA" sz="3200" b="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68016D38-F3EF-42B1-9C86-B2ED77A08876}" type="parTrans" cxnId="{E1A71101-989A-4EFE-B7DD-0C9FCB667B6F}">
      <dgm:prSet/>
      <dgm:spPr/>
      <dgm:t>
        <a:bodyPr/>
        <a:lstStyle/>
        <a:p>
          <a:pPr rtl="1"/>
          <a:endParaRPr lang="ar-SA"/>
        </a:p>
      </dgm:t>
    </dgm:pt>
    <dgm:pt modelId="{B8C84839-088C-4FC7-A8F6-ADE48FC8370A}" type="sibTrans" cxnId="{E1A71101-989A-4EFE-B7DD-0C9FCB667B6F}">
      <dgm:prSet/>
      <dgm:spPr/>
      <dgm:t>
        <a:bodyPr/>
        <a:lstStyle/>
        <a:p>
          <a:pPr rtl="1"/>
          <a:endParaRPr lang="ar-SA"/>
        </a:p>
      </dgm:t>
    </dgm:pt>
    <dgm:pt modelId="{3759BFE4-63C4-4E67-9597-F8329373E1A5}">
      <dgm:prSet custT="1"/>
      <dgm:spPr/>
      <dgm:t>
        <a:bodyPr/>
        <a:lstStyle/>
        <a:p>
          <a:pPr rtl="1"/>
          <a:r>
            <a:rPr lang="ar-EG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متطلبات الحياة المعاصرة</a:t>
          </a:r>
          <a:endParaRPr lang="ar-SA" sz="3200" b="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694602BC-2488-4C2C-A277-417BAE865A6B}" type="parTrans" cxnId="{2C3D5F1D-EC2E-4EFF-BB8E-E03615FF6B9B}">
      <dgm:prSet/>
      <dgm:spPr/>
      <dgm:t>
        <a:bodyPr/>
        <a:lstStyle/>
        <a:p>
          <a:pPr rtl="1"/>
          <a:endParaRPr lang="ar-SA"/>
        </a:p>
      </dgm:t>
    </dgm:pt>
    <dgm:pt modelId="{8285ECD0-EDD5-484C-91B8-66D24FC3533D}" type="sibTrans" cxnId="{2C3D5F1D-EC2E-4EFF-BB8E-E03615FF6B9B}">
      <dgm:prSet/>
      <dgm:spPr/>
      <dgm:t>
        <a:bodyPr/>
        <a:lstStyle/>
        <a:p>
          <a:pPr rtl="1"/>
          <a:endParaRPr lang="ar-SA"/>
        </a:p>
      </dgm:t>
    </dgm:pt>
    <dgm:pt modelId="{8E7F974D-6BBE-4B93-9EB3-DC0813F589B6}">
      <dgm:prSet custT="1"/>
      <dgm:spPr/>
      <dgm:t>
        <a:bodyPr/>
        <a:lstStyle/>
        <a:p>
          <a:pPr rtl="1"/>
          <a:r>
            <a:rPr lang="ar-SA" sz="32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فلسفة المجتمع </a:t>
          </a:r>
          <a:endParaRPr lang="ar-SA" sz="3200" b="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gm:t>
    </dgm:pt>
    <dgm:pt modelId="{07332D39-2D8A-4004-B1D5-D9317AB3EC8C}" type="parTrans" cxnId="{3AF968AC-FC93-4E8C-88B2-C873B98B14FE}">
      <dgm:prSet/>
      <dgm:spPr/>
      <dgm:t>
        <a:bodyPr/>
        <a:lstStyle/>
        <a:p>
          <a:pPr rtl="1"/>
          <a:endParaRPr lang="ar-SA"/>
        </a:p>
      </dgm:t>
    </dgm:pt>
    <dgm:pt modelId="{7E334295-5916-4F3D-B7CA-324030D403AE}" type="sibTrans" cxnId="{3AF968AC-FC93-4E8C-88B2-C873B98B14FE}">
      <dgm:prSet/>
      <dgm:spPr/>
      <dgm:t>
        <a:bodyPr/>
        <a:lstStyle/>
        <a:p>
          <a:pPr rtl="1"/>
          <a:endParaRPr lang="ar-SA"/>
        </a:p>
      </dgm:t>
    </dgm:pt>
    <dgm:pt modelId="{46EDBFDF-0B17-42E3-A451-64C9C666665D}" type="pres">
      <dgm:prSet presAssocID="{30E0FC1D-CAC6-4A47-9AD1-6382A44A570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44C2B82-F1B7-4FCE-8F18-367BC25419CD}" type="pres">
      <dgm:prSet presAssocID="{560EEB2D-7F17-45DA-86CE-84F9AF36C4D0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56413448-E4A9-4599-8AB7-C46DFC780789}" type="pres">
      <dgm:prSet presAssocID="{560EEB2D-7F17-45DA-86CE-84F9AF36C4D0}" presName="rootComposite1" presStyleCnt="0"/>
      <dgm:spPr/>
      <dgm:t>
        <a:bodyPr/>
        <a:lstStyle/>
        <a:p>
          <a:pPr rtl="1"/>
          <a:endParaRPr lang="ar-SA"/>
        </a:p>
      </dgm:t>
    </dgm:pt>
    <dgm:pt modelId="{EBE02109-71C4-4A02-B750-4F1AF778B9D2}" type="pres">
      <dgm:prSet presAssocID="{560EEB2D-7F17-45DA-86CE-84F9AF36C4D0}" presName="rootText1" presStyleLbl="node0" presStyleIdx="0" presStyleCnt="1" custScaleX="29205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85A5A0-CD64-47BD-B4B1-3187D52C1331}" type="pres">
      <dgm:prSet presAssocID="{560EEB2D-7F17-45DA-86CE-84F9AF36C4D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27FB44A-440B-4448-9B28-74C403D05438}" type="pres">
      <dgm:prSet presAssocID="{560EEB2D-7F17-45DA-86CE-84F9AF36C4D0}" presName="hierChild2" presStyleCnt="0"/>
      <dgm:spPr/>
      <dgm:t>
        <a:bodyPr/>
        <a:lstStyle/>
        <a:p>
          <a:pPr rtl="1"/>
          <a:endParaRPr lang="ar-SA"/>
        </a:p>
      </dgm:t>
    </dgm:pt>
    <dgm:pt modelId="{C7AAB7D7-5E10-45BC-8064-C0E66DE6EE3E}" type="pres">
      <dgm:prSet presAssocID="{07332D39-2D8A-4004-B1D5-D9317AB3EC8C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00411F59-AE09-461A-B228-F00EF548117A}" type="pres">
      <dgm:prSet presAssocID="{8E7F974D-6BBE-4B93-9EB3-DC0813F589B6}" presName="hierRoot2" presStyleCnt="0">
        <dgm:presLayoutVars>
          <dgm:hierBranch val="init"/>
        </dgm:presLayoutVars>
      </dgm:prSet>
      <dgm:spPr/>
    </dgm:pt>
    <dgm:pt modelId="{533D2520-41D7-4867-90E6-4B46BA262D36}" type="pres">
      <dgm:prSet presAssocID="{8E7F974D-6BBE-4B93-9EB3-DC0813F589B6}" presName="rootComposite" presStyleCnt="0"/>
      <dgm:spPr/>
    </dgm:pt>
    <dgm:pt modelId="{57722598-9F0F-4643-9CDA-AC2C4B0A78BC}" type="pres">
      <dgm:prSet presAssocID="{8E7F974D-6BBE-4B93-9EB3-DC0813F589B6}" presName="rootText" presStyleLbl="node2" presStyleIdx="0" presStyleCnt="4" custScaleX="128214" custScaleY="34017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001E97D-C527-456D-B27E-0B30AE19EC38}" type="pres">
      <dgm:prSet presAssocID="{8E7F974D-6BBE-4B93-9EB3-DC0813F589B6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9539F0B3-4AD7-4D68-BD30-E1226C5DFEED}" type="pres">
      <dgm:prSet presAssocID="{8E7F974D-6BBE-4B93-9EB3-DC0813F589B6}" presName="hierChild4" presStyleCnt="0"/>
      <dgm:spPr/>
    </dgm:pt>
    <dgm:pt modelId="{13CB9C7D-BAB4-46BF-BB6B-74219BE7027B}" type="pres">
      <dgm:prSet presAssocID="{8E7F974D-6BBE-4B93-9EB3-DC0813F589B6}" presName="hierChild5" presStyleCnt="0"/>
      <dgm:spPr/>
    </dgm:pt>
    <dgm:pt modelId="{D02F854E-C6EB-4C3C-A82A-F8E7D75AF5A4}" type="pres">
      <dgm:prSet presAssocID="{694602BC-2488-4C2C-A277-417BAE865A6B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2193EAAD-861A-4C91-9C63-0FC721F0A0E9}" type="pres">
      <dgm:prSet presAssocID="{3759BFE4-63C4-4E67-9597-F8329373E1A5}" presName="hierRoot2" presStyleCnt="0">
        <dgm:presLayoutVars>
          <dgm:hierBranch val="init"/>
        </dgm:presLayoutVars>
      </dgm:prSet>
      <dgm:spPr/>
    </dgm:pt>
    <dgm:pt modelId="{0F0C2330-AD07-4A96-9B18-8994073FED1E}" type="pres">
      <dgm:prSet presAssocID="{3759BFE4-63C4-4E67-9597-F8329373E1A5}" presName="rootComposite" presStyleCnt="0"/>
      <dgm:spPr/>
    </dgm:pt>
    <dgm:pt modelId="{723B0EE0-3822-421B-ACBF-000B0D6742C9}" type="pres">
      <dgm:prSet presAssocID="{3759BFE4-63C4-4E67-9597-F8329373E1A5}" presName="rootText" presStyleLbl="node2" presStyleIdx="1" presStyleCnt="4" custScaleY="3383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91D47C4-BFA9-482C-9C10-152ECB670695}" type="pres">
      <dgm:prSet presAssocID="{3759BFE4-63C4-4E67-9597-F8329373E1A5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ADCF4F90-781A-477C-88D2-532074872653}" type="pres">
      <dgm:prSet presAssocID="{3759BFE4-63C4-4E67-9597-F8329373E1A5}" presName="hierChild4" presStyleCnt="0"/>
      <dgm:spPr/>
    </dgm:pt>
    <dgm:pt modelId="{A44CD6A9-6427-40B4-9447-DC48F2994536}" type="pres">
      <dgm:prSet presAssocID="{3759BFE4-63C4-4E67-9597-F8329373E1A5}" presName="hierChild5" presStyleCnt="0"/>
      <dgm:spPr/>
    </dgm:pt>
    <dgm:pt modelId="{92E54F91-ECE7-4584-B500-1B71A0ECEDE3}" type="pres">
      <dgm:prSet presAssocID="{68016D38-F3EF-42B1-9C86-B2ED77A08876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B8F7637-B81E-4108-85CA-0C2884B07258}" type="pres">
      <dgm:prSet presAssocID="{7FFF375B-12FC-42B9-BECE-10FCC89E7BE4}" presName="hierRoot2" presStyleCnt="0">
        <dgm:presLayoutVars>
          <dgm:hierBranch val="init"/>
        </dgm:presLayoutVars>
      </dgm:prSet>
      <dgm:spPr/>
    </dgm:pt>
    <dgm:pt modelId="{D6D3CCC0-4763-4E6A-A3F9-38998171BE7D}" type="pres">
      <dgm:prSet presAssocID="{7FFF375B-12FC-42B9-BECE-10FCC89E7BE4}" presName="rootComposite" presStyleCnt="0"/>
      <dgm:spPr/>
    </dgm:pt>
    <dgm:pt modelId="{F86780CB-199C-4B04-92D3-6B837ABDEFD1}" type="pres">
      <dgm:prSet presAssocID="{7FFF375B-12FC-42B9-BECE-10FCC89E7BE4}" presName="rootText" presStyleLbl="node2" presStyleIdx="2" presStyleCnt="4" custScaleY="3383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6FCCB70-F418-4D77-9431-51D2DF4A4EA6}" type="pres">
      <dgm:prSet presAssocID="{7FFF375B-12FC-42B9-BECE-10FCC89E7BE4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53980204-6E3B-4B94-B8DE-FD12E1327A43}" type="pres">
      <dgm:prSet presAssocID="{7FFF375B-12FC-42B9-BECE-10FCC89E7BE4}" presName="hierChild4" presStyleCnt="0"/>
      <dgm:spPr/>
    </dgm:pt>
    <dgm:pt modelId="{914E983B-133C-42BE-BA1F-D59FFEAD641F}" type="pres">
      <dgm:prSet presAssocID="{7FFF375B-12FC-42B9-BECE-10FCC89E7BE4}" presName="hierChild5" presStyleCnt="0"/>
      <dgm:spPr/>
    </dgm:pt>
    <dgm:pt modelId="{30E4475B-9B99-43AF-94B0-311CAF2D0EBB}" type="pres">
      <dgm:prSet presAssocID="{2D486336-DE9D-4657-AB7D-9042D519CD3E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777787DD-8216-44B6-9B79-80BB032D386B}" type="pres">
      <dgm:prSet presAssocID="{D8CC4D7A-AEB3-47BC-9436-A6463BE2702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4B7DEEC-A082-4566-AC97-A42ED4DA9A26}" type="pres">
      <dgm:prSet presAssocID="{D8CC4D7A-AEB3-47BC-9436-A6463BE2702C}" presName="rootComposite" presStyleCnt="0"/>
      <dgm:spPr/>
      <dgm:t>
        <a:bodyPr/>
        <a:lstStyle/>
        <a:p>
          <a:pPr rtl="1"/>
          <a:endParaRPr lang="ar-SA"/>
        </a:p>
      </dgm:t>
    </dgm:pt>
    <dgm:pt modelId="{5839F622-5EF5-4ED8-8A4E-A849ED3D95A3}" type="pres">
      <dgm:prSet presAssocID="{D8CC4D7A-AEB3-47BC-9436-A6463BE2702C}" presName="rootText" presStyleLbl="node2" presStyleIdx="3" presStyleCnt="4" custScaleX="126304" custScaleY="34017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E288815-E46F-4967-8039-969249EBD809}" type="pres">
      <dgm:prSet presAssocID="{D8CC4D7A-AEB3-47BC-9436-A6463BE2702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338EF458-E0BE-43ED-BA53-0FFF0E4CC22F}" type="pres">
      <dgm:prSet presAssocID="{D8CC4D7A-AEB3-47BC-9436-A6463BE2702C}" presName="hierChild4" presStyleCnt="0"/>
      <dgm:spPr/>
      <dgm:t>
        <a:bodyPr/>
        <a:lstStyle/>
        <a:p>
          <a:pPr rtl="1"/>
          <a:endParaRPr lang="ar-SA"/>
        </a:p>
      </dgm:t>
    </dgm:pt>
    <dgm:pt modelId="{DD436A10-EAF0-4676-96E5-BB7B70C184AF}" type="pres">
      <dgm:prSet presAssocID="{D8CC4D7A-AEB3-47BC-9436-A6463BE2702C}" presName="hierChild5" presStyleCnt="0"/>
      <dgm:spPr/>
      <dgm:t>
        <a:bodyPr/>
        <a:lstStyle/>
        <a:p>
          <a:pPr rtl="1"/>
          <a:endParaRPr lang="ar-SA"/>
        </a:p>
      </dgm:t>
    </dgm:pt>
    <dgm:pt modelId="{903CB1E6-3081-4414-8FA7-5538D6194ED3}" type="pres">
      <dgm:prSet presAssocID="{560EEB2D-7F17-45DA-86CE-84F9AF36C4D0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D6D5E9DB-FF5A-4C48-87D7-E2553AE3F2A2}" type="presOf" srcId="{8E7F974D-6BBE-4B93-9EB3-DC0813F589B6}" destId="{57722598-9F0F-4643-9CDA-AC2C4B0A78BC}" srcOrd="0" destOrd="0" presId="urn:microsoft.com/office/officeart/2005/8/layout/orgChart1"/>
    <dgm:cxn modelId="{13B29F39-DBD9-49EA-A347-EFF5B60E7776}" type="presOf" srcId="{D8CC4D7A-AEB3-47BC-9436-A6463BE2702C}" destId="{AE288815-E46F-4967-8039-969249EBD809}" srcOrd="1" destOrd="0" presId="urn:microsoft.com/office/officeart/2005/8/layout/orgChart1"/>
    <dgm:cxn modelId="{E1A71101-989A-4EFE-B7DD-0C9FCB667B6F}" srcId="{560EEB2D-7F17-45DA-86CE-84F9AF36C4D0}" destId="{7FFF375B-12FC-42B9-BECE-10FCC89E7BE4}" srcOrd="2" destOrd="0" parTransId="{68016D38-F3EF-42B1-9C86-B2ED77A08876}" sibTransId="{B8C84839-088C-4FC7-A8F6-ADE48FC8370A}"/>
    <dgm:cxn modelId="{C6D61340-BF18-44E5-B21C-7F680737F27C}" type="presOf" srcId="{8E7F974D-6BBE-4B93-9EB3-DC0813F589B6}" destId="{3001E97D-C527-456D-B27E-0B30AE19EC38}" srcOrd="1" destOrd="0" presId="urn:microsoft.com/office/officeart/2005/8/layout/orgChart1"/>
    <dgm:cxn modelId="{C7EBC6C9-FF47-4E08-B33C-03B721435C2B}" type="presOf" srcId="{07332D39-2D8A-4004-B1D5-D9317AB3EC8C}" destId="{C7AAB7D7-5E10-45BC-8064-C0E66DE6EE3E}" srcOrd="0" destOrd="0" presId="urn:microsoft.com/office/officeart/2005/8/layout/orgChart1"/>
    <dgm:cxn modelId="{0EAD5E2B-1DDB-41E0-9AD2-F0759B8AB3CF}" type="presOf" srcId="{3759BFE4-63C4-4E67-9597-F8329373E1A5}" destId="{391D47C4-BFA9-482C-9C10-152ECB670695}" srcOrd="1" destOrd="0" presId="urn:microsoft.com/office/officeart/2005/8/layout/orgChart1"/>
    <dgm:cxn modelId="{3AF968AC-FC93-4E8C-88B2-C873B98B14FE}" srcId="{560EEB2D-7F17-45DA-86CE-84F9AF36C4D0}" destId="{8E7F974D-6BBE-4B93-9EB3-DC0813F589B6}" srcOrd="0" destOrd="0" parTransId="{07332D39-2D8A-4004-B1D5-D9317AB3EC8C}" sibTransId="{7E334295-5916-4F3D-B7CA-324030D403AE}"/>
    <dgm:cxn modelId="{FC02674A-01A3-4577-B469-CC4855A29AAA}" type="presOf" srcId="{D8CC4D7A-AEB3-47BC-9436-A6463BE2702C}" destId="{5839F622-5EF5-4ED8-8A4E-A849ED3D95A3}" srcOrd="0" destOrd="0" presId="urn:microsoft.com/office/officeart/2005/8/layout/orgChart1"/>
    <dgm:cxn modelId="{780F58AB-B656-4FDA-9597-D82ED6046358}" srcId="{30E0FC1D-CAC6-4A47-9AD1-6382A44A570A}" destId="{560EEB2D-7F17-45DA-86CE-84F9AF36C4D0}" srcOrd="0" destOrd="0" parTransId="{5B0FE896-E6C2-4770-B795-B82B1DF3C80F}" sibTransId="{B4E8DEE8-8F21-4BE5-9DB7-FE24686DC82E}"/>
    <dgm:cxn modelId="{99D1E08C-FC15-432A-8257-A36AC7BF9344}" type="presOf" srcId="{7FFF375B-12FC-42B9-BECE-10FCC89E7BE4}" destId="{86FCCB70-F418-4D77-9431-51D2DF4A4EA6}" srcOrd="1" destOrd="0" presId="urn:microsoft.com/office/officeart/2005/8/layout/orgChart1"/>
    <dgm:cxn modelId="{2C3D5F1D-EC2E-4EFF-BB8E-E03615FF6B9B}" srcId="{560EEB2D-7F17-45DA-86CE-84F9AF36C4D0}" destId="{3759BFE4-63C4-4E67-9597-F8329373E1A5}" srcOrd="1" destOrd="0" parTransId="{694602BC-2488-4C2C-A277-417BAE865A6B}" sibTransId="{8285ECD0-EDD5-484C-91B8-66D24FC3533D}"/>
    <dgm:cxn modelId="{8164D77A-E9DB-42E2-9A7F-B0336964800D}" type="presOf" srcId="{3759BFE4-63C4-4E67-9597-F8329373E1A5}" destId="{723B0EE0-3822-421B-ACBF-000B0D6742C9}" srcOrd="0" destOrd="0" presId="urn:microsoft.com/office/officeart/2005/8/layout/orgChart1"/>
    <dgm:cxn modelId="{AD7417A9-0A9F-4571-8158-48529E2B1F90}" type="presOf" srcId="{68016D38-F3EF-42B1-9C86-B2ED77A08876}" destId="{92E54F91-ECE7-4584-B500-1B71A0ECEDE3}" srcOrd="0" destOrd="0" presId="urn:microsoft.com/office/officeart/2005/8/layout/orgChart1"/>
    <dgm:cxn modelId="{3E9C6CD0-1D39-4754-8529-C24E9B6AD473}" type="presOf" srcId="{7FFF375B-12FC-42B9-BECE-10FCC89E7BE4}" destId="{F86780CB-199C-4B04-92D3-6B837ABDEFD1}" srcOrd="0" destOrd="0" presId="urn:microsoft.com/office/officeart/2005/8/layout/orgChart1"/>
    <dgm:cxn modelId="{076C7D76-A013-4051-9A04-CF8A552D5E20}" type="presOf" srcId="{694602BC-2488-4C2C-A277-417BAE865A6B}" destId="{D02F854E-C6EB-4C3C-A82A-F8E7D75AF5A4}" srcOrd="0" destOrd="0" presId="urn:microsoft.com/office/officeart/2005/8/layout/orgChart1"/>
    <dgm:cxn modelId="{D5ADD258-A8D2-44DB-9161-CF92CD74C8E6}" type="presOf" srcId="{2D486336-DE9D-4657-AB7D-9042D519CD3E}" destId="{30E4475B-9B99-43AF-94B0-311CAF2D0EBB}" srcOrd="0" destOrd="0" presId="urn:microsoft.com/office/officeart/2005/8/layout/orgChart1"/>
    <dgm:cxn modelId="{384F8319-6417-42E4-9C71-36B9AEC8AD67}" type="presOf" srcId="{560EEB2D-7F17-45DA-86CE-84F9AF36C4D0}" destId="{6A85A5A0-CD64-47BD-B4B1-3187D52C1331}" srcOrd="1" destOrd="0" presId="urn:microsoft.com/office/officeart/2005/8/layout/orgChart1"/>
    <dgm:cxn modelId="{CE201185-EE1D-4A32-AB82-EA6A098E0492}" type="presOf" srcId="{30E0FC1D-CAC6-4A47-9AD1-6382A44A570A}" destId="{46EDBFDF-0B17-42E3-A451-64C9C666665D}" srcOrd="0" destOrd="0" presId="urn:microsoft.com/office/officeart/2005/8/layout/orgChart1"/>
    <dgm:cxn modelId="{3737C983-6A11-429B-B9D4-9460E3C19EAB}" srcId="{560EEB2D-7F17-45DA-86CE-84F9AF36C4D0}" destId="{D8CC4D7A-AEB3-47BC-9436-A6463BE2702C}" srcOrd="3" destOrd="0" parTransId="{2D486336-DE9D-4657-AB7D-9042D519CD3E}" sibTransId="{0039E4FD-C566-4647-8AF3-C333CB02DA50}"/>
    <dgm:cxn modelId="{F1407DC0-202C-44EE-B1BC-A617107F0F3A}" type="presOf" srcId="{560EEB2D-7F17-45DA-86CE-84F9AF36C4D0}" destId="{EBE02109-71C4-4A02-B750-4F1AF778B9D2}" srcOrd="0" destOrd="0" presId="urn:microsoft.com/office/officeart/2005/8/layout/orgChart1"/>
    <dgm:cxn modelId="{2033DB1C-5BCF-4756-AA59-54200D25F30A}" type="presParOf" srcId="{46EDBFDF-0B17-42E3-A451-64C9C666665D}" destId="{E44C2B82-F1B7-4FCE-8F18-367BC25419CD}" srcOrd="0" destOrd="0" presId="urn:microsoft.com/office/officeart/2005/8/layout/orgChart1"/>
    <dgm:cxn modelId="{15C07CD2-236D-4848-ABC9-9CC8983619FE}" type="presParOf" srcId="{E44C2B82-F1B7-4FCE-8F18-367BC25419CD}" destId="{56413448-E4A9-4599-8AB7-C46DFC780789}" srcOrd="0" destOrd="0" presId="urn:microsoft.com/office/officeart/2005/8/layout/orgChart1"/>
    <dgm:cxn modelId="{02828EB2-D9E1-4810-AB18-647665506E76}" type="presParOf" srcId="{56413448-E4A9-4599-8AB7-C46DFC780789}" destId="{EBE02109-71C4-4A02-B750-4F1AF778B9D2}" srcOrd="0" destOrd="0" presId="urn:microsoft.com/office/officeart/2005/8/layout/orgChart1"/>
    <dgm:cxn modelId="{011CD82F-8581-476B-A564-7FBB81B65809}" type="presParOf" srcId="{56413448-E4A9-4599-8AB7-C46DFC780789}" destId="{6A85A5A0-CD64-47BD-B4B1-3187D52C1331}" srcOrd="1" destOrd="0" presId="urn:microsoft.com/office/officeart/2005/8/layout/orgChart1"/>
    <dgm:cxn modelId="{E132FC54-14AC-4592-80D9-D3147ECFF086}" type="presParOf" srcId="{E44C2B82-F1B7-4FCE-8F18-367BC25419CD}" destId="{127FB44A-440B-4448-9B28-74C403D05438}" srcOrd="1" destOrd="0" presId="urn:microsoft.com/office/officeart/2005/8/layout/orgChart1"/>
    <dgm:cxn modelId="{FE5D9B40-0287-41AA-9C4B-4C799F203D41}" type="presParOf" srcId="{127FB44A-440B-4448-9B28-74C403D05438}" destId="{C7AAB7D7-5E10-45BC-8064-C0E66DE6EE3E}" srcOrd="0" destOrd="0" presId="urn:microsoft.com/office/officeart/2005/8/layout/orgChart1"/>
    <dgm:cxn modelId="{C3FC30D8-8170-4197-A568-E2A4305C1AA3}" type="presParOf" srcId="{127FB44A-440B-4448-9B28-74C403D05438}" destId="{00411F59-AE09-461A-B228-F00EF548117A}" srcOrd="1" destOrd="0" presId="urn:microsoft.com/office/officeart/2005/8/layout/orgChart1"/>
    <dgm:cxn modelId="{E997D378-080F-4A3E-BB30-0697BFAD66D0}" type="presParOf" srcId="{00411F59-AE09-461A-B228-F00EF548117A}" destId="{533D2520-41D7-4867-90E6-4B46BA262D36}" srcOrd="0" destOrd="0" presId="urn:microsoft.com/office/officeart/2005/8/layout/orgChart1"/>
    <dgm:cxn modelId="{979D8A6D-1618-48E1-B61A-47B9C118A44F}" type="presParOf" srcId="{533D2520-41D7-4867-90E6-4B46BA262D36}" destId="{57722598-9F0F-4643-9CDA-AC2C4B0A78BC}" srcOrd="0" destOrd="0" presId="urn:microsoft.com/office/officeart/2005/8/layout/orgChart1"/>
    <dgm:cxn modelId="{306346A5-B90A-4092-A447-D5A8F45F3630}" type="presParOf" srcId="{533D2520-41D7-4867-90E6-4B46BA262D36}" destId="{3001E97D-C527-456D-B27E-0B30AE19EC38}" srcOrd="1" destOrd="0" presId="urn:microsoft.com/office/officeart/2005/8/layout/orgChart1"/>
    <dgm:cxn modelId="{FD13613C-A552-40F3-9115-B1DE9B7786BD}" type="presParOf" srcId="{00411F59-AE09-461A-B228-F00EF548117A}" destId="{9539F0B3-4AD7-4D68-BD30-E1226C5DFEED}" srcOrd="1" destOrd="0" presId="urn:microsoft.com/office/officeart/2005/8/layout/orgChart1"/>
    <dgm:cxn modelId="{1F6B7388-1D26-410E-8D0E-0EBA2CD1C404}" type="presParOf" srcId="{00411F59-AE09-461A-B228-F00EF548117A}" destId="{13CB9C7D-BAB4-46BF-BB6B-74219BE7027B}" srcOrd="2" destOrd="0" presId="urn:microsoft.com/office/officeart/2005/8/layout/orgChart1"/>
    <dgm:cxn modelId="{E1ADAD1B-C6BA-4AB3-8CEC-CDE74A4A4EF3}" type="presParOf" srcId="{127FB44A-440B-4448-9B28-74C403D05438}" destId="{D02F854E-C6EB-4C3C-A82A-F8E7D75AF5A4}" srcOrd="2" destOrd="0" presId="urn:microsoft.com/office/officeart/2005/8/layout/orgChart1"/>
    <dgm:cxn modelId="{3222928C-4A00-48F0-BE8C-B1D452B72FDE}" type="presParOf" srcId="{127FB44A-440B-4448-9B28-74C403D05438}" destId="{2193EAAD-861A-4C91-9C63-0FC721F0A0E9}" srcOrd="3" destOrd="0" presId="urn:microsoft.com/office/officeart/2005/8/layout/orgChart1"/>
    <dgm:cxn modelId="{8D572079-F707-4952-BAE6-75E68628EECB}" type="presParOf" srcId="{2193EAAD-861A-4C91-9C63-0FC721F0A0E9}" destId="{0F0C2330-AD07-4A96-9B18-8994073FED1E}" srcOrd="0" destOrd="0" presId="urn:microsoft.com/office/officeart/2005/8/layout/orgChart1"/>
    <dgm:cxn modelId="{DF13C572-A0B5-4A08-89C4-18AFE99D66FF}" type="presParOf" srcId="{0F0C2330-AD07-4A96-9B18-8994073FED1E}" destId="{723B0EE0-3822-421B-ACBF-000B0D6742C9}" srcOrd="0" destOrd="0" presId="urn:microsoft.com/office/officeart/2005/8/layout/orgChart1"/>
    <dgm:cxn modelId="{69EA73A9-841F-4F4E-8A6B-85708A6F0AB0}" type="presParOf" srcId="{0F0C2330-AD07-4A96-9B18-8994073FED1E}" destId="{391D47C4-BFA9-482C-9C10-152ECB670695}" srcOrd="1" destOrd="0" presId="urn:microsoft.com/office/officeart/2005/8/layout/orgChart1"/>
    <dgm:cxn modelId="{DD419DF7-9B45-4CFA-B44B-72AEC12095EC}" type="presParOf" srcId="{2193EAAD-861A-4C91-9C63-0FC721F0A0E9}" destId="{ADCF4F90-781A-477C-88D2-532074872653}" srcOrd="1" destOrd="0" presId="urn:microsoft.com/office/officeart/2005/8/layout/orgChart1"/>
    <dgm:cxn modelId="{1C560922-050E-48CD-A084-37F0130AE5D3}" type="presParOf" srcId="{2193EAAD-861A-4C91-9C63-0FC721F0A0E9}" destId="{A44CD6A9-6427-40B4-9447-DC48F2994536}" srcOrd="2" destOrd="0" presId="urn:microsoft.com/office/officeart/2005/8/layout/orgChart1"/>
    <dgm:cxn modelId="{B16D5989-5F2E-4CB5-BD6E-636F234D9861}" type="presParOf" srcId="{127FB44A-440B-4448-9B28-74C403D05438}" destId="{92E54F91-ECE7-4584-B500-1B71A0ECEDE3}" srcOrd="4" destOrd="0" presId="urn:microsoft.com/office/officeart/2005/8/layout/orgChart1"/>
    <dgm:cxn modelId="{A38727D7-4D8B-45D4-8CB1-8C74821C9E83}" type="presParOf" srcId="{127FB44A-440B-4448-9B28-74C403D05438}" destId="{3B8F7637-B81E-4108-85CA-0C2884B07258}" srcOrd="5" destOrd="0" presId="urn:microsoft.com/office/officeart/2005/8/layout/orgChart1"/>
    <dgm:cxn modelId="{B748B371-DDB8-4C82-B9D4-CF5B44541AED}" type="presParOf" srcId="{3B8F7637-B81E-4108-85CA-0C2884B07258}" destId="{D6D3CCC0-4763-4E6A-A3F9-38998171BE7D}" srcOrd="0" destOrd="0" presId="urn:microsoft.com/office/officeart/2005/8/layout/orgChart1"/>
    <dgm:cxn modelId="{E98A36A4-A3CA-4303-B263-3FE09EC10C45}" type="presParOf" srcId="{D6D3CCC0-4763-4E6A-A3F9-38998171BE7D}" destId="{F86780CB-199C-4B04-92D3-6B837ABDEFD1}" srcOrd="0" destOrd="0" presId="urn:microsoft.com/office/officeart/2005/8/layout/orgChart1"/>
    <dgm:cxn modelId="{4F72FA2E-0BAD-4CE8-98FF-7DA3119FA098}" type="presParOf" srcId="{D6D3CCC0-4763-4E6A-A3F9-38998171BE7D}" destId="{86FCCB70-F418-4D77-9431-51D2DF4A4EA6}" srcOrd="1" destOrd="0" presId="urn:microsoft.com/office/officeart/2005/8/layout/orgChart1"/>
    <dgm:cxn modelId="{E8C7911E-2714-472F-B6A5-4B2A37CE6001}" type="presParOf" srcId="{3B8F7637-B81E-4108-85CA-0C2884B07258}" destId="{53980204-6E3B-4B94-B8DE-FD12E1327A43}" srcOrd="1" destOrd="0" presId="urn:microsoft.com/office/officeart/2005/8/layout/orgChart1"/>
    <dgm:cxn modelId="{8ED159E3-6BAB-4942-96EE-ACD129E41B9A}" type="presParOf" srcId="{3B8F7637-B81E-4108-85CA-0C2884B07258}" destId="{914E983B-133C-42BE-BA1F-D59FFEAD641F}" srcOrd="2" destOrd="0" presId="urn:microsoft.com/office/officeart/2005/8/layout/orgChart1"/>
    <dgm:cxn modelId="{EB4FB3E3-243B-4C92-A5D4-4E6A67FC3762}" type="presParOf" srcId="{127FB44A-440B-4448-9B28-74C403D05438}" destId="{30E4475B-9B99-43AF-94B0-311CAF2D0EBB}" srcOrd="6" destOrd="0" presId="urn:microsoft.com/office/officeart/2005/8/layout/orgChart1"/>
    <dgm:cxn modelId="{B15D56F9-2AED-4750-B018-0F48EB2BB052}" type="presParOf" srcId="{127FB44A-440B-4448-9B28-74C403D05438}" destId="{777787DD-8216-44B6-9B79-80BB032D386B}" srcOrd="7" destOrd="0" presId="urn:microsoft.com/office/officeart/2005/8/layout/orgChart1"/>
    <dgm:cxn modelId="{F96793E7-554E-484E-B496-6AAE60441EB0}" type="presParOf" srcId="{777787DD-8216-44B6-9B79-80BB032D386B}" destId="{B4B7DEEC-A082-4566-AC97-A42ED4DA9A26}" srcOrd="0" destOrd="0" presId="urn:microsoft.com/office/officeart/2005/8/layout/orgChart1"/>
    <dgm:cxn modelId="{ADCE5E9D-DED9-442F-8FAA-52E1321D78AD}" type="presParOf" srcId="{B4B7DEEC-A082-4566-AC97-A42ED4DA9A26}" destId="{5839F622-5EF5-4ED8-8A4E-A849ED3D95A3}" srcOrd="0" destOrd="0" presId="urn:microsoft.com/office/officeart/2005/8/layout/orgChart1"/>
    <dgm:cxn modelId="{37C332CD-52DE-40E7-A7F2-B28314017D2B}" type="presParOf" srcId="{B4B7DEEC-A082-4566-AC97-A42ED4DA9A26}" destId="{AE288815-E46F-4967-8039-969249EBD809}" srcOrd="1" destOrd="0" presId="urn:microsoft.com/office/officeart/2005/8/layout/orgChart1"/>
    <dgm:cxn modelId="{A40AFDAC-51A7-4600-A20C-D58507BD3F41}" type="presParOf" srcId="{777787DD-8216-44B6-9B79-80BB032D386B}" destId="{338EF458-E0BE-43ED-BA53-0FFF0E4CC22F}" srcOrd="1" destOrd="0" presId="urn:microsoft.com/office/officeart/2005/8/layout/orgChart1"/>
    <dgm:cxn modelId="{892DF2F2-88AB-47D9-9DC9-4526C37F02AF}" type="presParOf" srcId="{777787DD-8216-44B6-9B79-80BB032D386B}" destId="{DD436A10-EAF0-4676-96E5-BB7B70C184AF}" srcOrd="2" destOrd="0" presId="urn:microsoft.com/office/officeart/2005/8/layout/orgChart1"/>
    <dgm:cxn modelId="{199DCBC6-05AD-46EE-8795-EE6E679AD76A}" type="presParOf" srcId="{E44C2B82-F1B7-4FCE-8F18-367BC25419CD}" destId="{903CB1E6-3081-4414-8FA7-5538D6194E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0DD27-0376-453F-9410-9FD9F7E6F328}" type="doc">
      <dgm:prSet loTypeId="urn:microsoft.com/office/officeart/2005/8/layout/v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8493490-E181-4C3E-90B7-DB6E9D3933BD}">
      <dgm:prSet phldrT="[نص]" custT="1"/>
      <dgm:spPr/>
      <dgm:t>
        <a:bodyPr/>
        <a:lstStyle/>
        <a:p>
          <a:pPr rtl="1"/>
          <a:r>
            <a:rPr lang="ar-SA" sz="3200" dirty="0" smtClean="0">
              <a:cs typeface="DecoType Naskh" pitchFamily="2" charset="-78"/>
            </a:rPr>
            <a:t>الغايات</a:t>
          </a:r>
          <a:endParaRPr lang="ar-SA" sz="3200" dirty="0">
            <a:cs typeface="DecoType Naskh" pitchFamily="2" charset="-78"/>
          </a:endParaRPr>
        </a:p>
      </dgm:t>
    </dgm:pt>
    <dgm:pt modelId="{90176197-984B-416A-B2AF-466A5E737EEB}" type="parTrans" cxnId="{C5991D7F-38DC-41D5-8ABA-0F0BCB37D612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7C84AC37-16B0-47AF-95F4-9E116F23A54A}" type="sibTrans" cxnId="{C5991D7F-38DC-41D5-8ABA-0F0BCB37D612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E3F130E9-B7C1-4522-A5E3-FCBB4724A560}">
      <dgm:prSet phldrT="[نص]" custT="1"/>
      <dgm:spPr/>
      <dgm:t>
        <a:bodyPr/>
        <a:lstStyle/>
        <a:p>
          <a:pPr marL="0" indent="0" algn="just" rtl="1">
            <a:lnSpc>
              <a:spcPct val="100000"/>
            </a:lnSpc>
            <a:spcAft>
              <a:spcPts val="0"/>
            </a:spcAft>
          </a:pPr>
          <a:r>
            <a:rPr lang="ar-SA" sz="2400" b="1" dirty="0" smtClean="0">
              <a:latin typeface="Traditional Arabic" pitchFamily="2" charset="-78"/>
              <a:cs typeface="Traditional Arabic" pitchFamily="2" charset="-78"/>
            </a:rPr>
            <a:t>وهي الأهداف العامة التي يستغرق تحقيقها مدة زمنية طويلة وهي تمثل أهداف المجتمع.</a:t>
          </a:r>
        </a:p>
      </dgm:t>
    </dgm:pt>
    <dgm:pt modelId="{834C3AB4-25B5-4AF5-9B1D-B5A2428C8244}" type="parTrans" cxnId="{ED1ADC8B-C286-4188-8AB9-69FA0478DC66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C45BD2DE-A9DE-4D73-B1A1-15FF03A0E9A5}" type="sibTrans" cxnId="{ED1ADC8B-C286-4188-8AB9-69FA0478DC66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1725DD2E-7623-415E-A240-AA4A4CB998E8}">
      <dgm:prSet phldrT="[نص]" custT="1"/>
      <dgm:spPr/>
      <dgm:t>
        <a:bodyPr/>
        <a:lstStyle/>
        <a:p>
          <a:pPr rtl="1"/>
          <a:r>
            <a:rPr lang="ar-SA" sz="3200" dirty="0" smtClean="0">
              <a:cs typeface="DecoType Naskh" pitchFamily="2" charset="-78"/>
            </a:rPr>
            <a:t>الأهداف السلوكية </a:t>
          </a:r>
          <a:endParaRPr lang="ar-SA" sz="3200" dirty="0">
            <a:cs typeface="DecoType Naskh" pitchFamily="2" charset="-78"/>
          </a:endParaRPr>
        </a:p>
      </dgm:t>
    </dgm:pt>
    <dgm:pt modelId="{48D19F14-8C08-45CA-BB9E-341E2579DF53}" type="parTrans" cxnId="{D39B0F16-7ACE-4F16-BC47-C6B08F52B768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37979D57-80EF-4FD6-A5E0-393F6794D4E1}" type="sibTrans" cxnId="{D39B0F16-7ACE-4F16-BC47-C6B08F52B768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12CDA974-C1C8-4F47-8327-08FF6AFACFEB}">
      <dgm:prSet phldrT="[نص]" custT="1"/>
      <dgm:spPr/>
      <dgm:t>
        <a:bodyPr/>
        <a:lstStyle/>
        <a:p>
          <a:pPr rtl="1"/>
          <a:r>
            <a:rPr lang="ar-SA" sz="2400" b="1" dirty="0" smtClean="0">
              <a:latin typeface="Traditional Arabic" pitchFamily="2" charset="-78"/>
              <a:cs typeface="Traditional Arabic" pitchFamily="2" charset="-78"/>
            </a:rPr>
            <a:t>وهي أهداف إجرائية منها أقصر من مدى الأغراض وهي تمثل الأهداف الخاصة بكل مادة دراسية ولكل درس محدد.</a:t>
          </a:r>
        </a:p>
      </dgm:t>
    </dgm:pt>
    <dgm:pt modelId="{DB882ECE-E814-4087-9BBB-D037F82703AB}" type="parTrans" cxnId="{CABA3E88-91F9-4109-BF37-FD4DD5F85C0F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6B0B1B08-EFCC-43E1-B75B-24D380956E01}" type="sibTrans" cxnId="{CABA3E88-91F9-4109-BF37-FD4DD5F85C0F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9421F15D-C9BA-450E-BC75-2AEF83E8F6AE}">
      <dgm:prSet custT="1"/>
      <dgm:spPr/>
      <dgm:t>
        <a:bodyPr/>
        <a:lstStyle/>
        <a:p>
          <a:pPr rtl="1"/>
          <a:r>
            <a:rPr lang="ar-SA" sz="3200" dirty="0" smtClean="0">
              <a:cs typeface="DecoType Naskh" pitchFamily="2" charset="-78"/>
            </a:rPr>
            <a:t>الأغراض</a:t>
          </a:r>
          <a:endParaRPr lang="ar-SA" sz="3200" dirty="0">
            <a:cs typeface="DecoType Naskh" pitchFamily="2" charset="-78"/>
          </a:endParaRPr>
        </a:p>
      </dgm:t>
    </dgm:pt>
    <dgm:pt modelId="{B8F94EA4-1D31-4381-A4AC-35C7ED7027BD}" type="parTrans" cxnId="{4F93342E-60C0-408A-A527-EC2FE0A5F56C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01025D38-07B1-48E5-BA30-7C27FA2207D2}" type="sibTrans" cxnId="{4F93342E-60C0-408A-A527-EC2FE0A5F56C}">
      <dgm:prSet/>
      <dgm:spPr/>
      <dgm:t>
        <a:bodyPr/>
        <a:lstStyle/>
        <a:p>
          <a:pPr rtl="1"/>
          <a:endParaRPr lang="ar-SA" sz="3200">
            <a:cs typeface="DecoType Naskh" pitchFamily="2" charset="-78"/>
          </a:endParaRPr>
        </a:p>
      </dgm:t>
    </dgm:pt>
    <dgm:pt modelId="{3DA5044B-D910-41D9-927A-2974A0C75342}">
      <dgm:prSet custT="1"/>
      <dgm:spPr/>
      <dgm:t>
        <a:bodyPr/>
        <a:lstStyle/>
        <a:p>
          <a:pPr algn="just" rtl="1"/>
          <a:r>
            <a:rPr lang="ar-SA" sz="2400" b="1" dirty="0" smtClean="0">
              <a:latin typeface="Traditional Arabic" pitchFamily="2" charset="-78"/>
              <a:cs typeface="Traditional Arabic" pitchFamily="2" charset="-78"/>
            </a:rPr>
            <a:t>وهي أهداف أقل عمومية من الغايات وتتحقق في مدة زمنية أقل وهي تمثل أهداف التربية وأهداف المراحل التعليمية المختلفة.</a:t>
          </a:r>
        </a:p>
      </dgm:t>
    </dgm:pt>
    <dgm:pt modelId="{6628CF0A-4126-49CF-B968-497049EAF2EB}" type="parTrans" cxnId="{663293DA-B918-458E-B6C2-9B86613CD372}">
      <dgm:prSet/>
      <dgm:spPr/>
      <dgm:t>
        <a:bodyPr/>
        <a:lstStyle/>
        <a:p>
          <a:pPr rtl="1"/>
          <a:endParaRPr lang="ar-SA"/>
        </a:p>
      </dgm:t>
    </dgm:pt>
    <dgm:pt modelId="{7B3AB76D-4A3B-49D4-9A27-D12E57E011A8}" type="sibTrans" cxnId="{663293DA-B918-458E-B6C2-9B86613CD372}">
      <dgm:prSet/>
      <dgm:spPr/>
      <dgm:t>
        <a:bodyPr/>
        <a:lstStyle/>
        <a:p>
          <a:pPr rtl="1"/>
          <a:endParaRPr lang="ar-SA"/>
        </a:p>
      </dgm:t>
    </dgm:pt>
    <dgm:pt modelId="{615B7314-0A3D-4C8F-AD39-5025D289764E}" type="pres">
      <dgm:prSet presAssocID="{CF10DD27-0376-453F-9410-9FD9F7E6F328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8DDD494-0434-48F1-BE0D-B04A9C429241}" type="pres">
      <dgm:prSet presAssocID="{D8493490-E181-4C3E-90B7-DB6E9D3933BD}" presName="linNode" presStyleCnt="0"/>
      <dgm:spPr/>
    </dgm:pt>
    <dgm:pt modelId="{0EA09CBD-1477-48A7-AAE9-41BD9683B428}" type="pres">
      <dgm:prSet presAssocID="{D8493490-E181-4C3E-90B7-DB6E9D3933BD}" presName="parentShp" presStyleLbl="node1" presStyleIdx="0" presStyleCnt="3" custScaleX="611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C8F19F-37BE-49A1-9F69-D5AB245B039C}" type="pres">
      <dgm:prSet presAssocID="{D8493490-E181-4C3E-90B7-DB6E9D3933BD}" presName="childShp" presStyleLbl="bgAccFollowNode1" presStyleIdx="0" presStyleCnt="3" custScaleX="122602" custScaleY="1389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F6747E-2E7C-48FF-AABE-F759A37CD4B6}" type="pres">
      <dgm:prSet presAssocID="{7C84AC37-16B0-47AF-95F4-9E116F23A54A}" presName="spacing" presStyleCnt="0"/>
      <dgm:spPr/>
    </dgm:pt>
    <dgm:pt modelId="{24CAD40D-0B17-4E88-BF1C-E7530FCEA5FE}" type="pres">
      <dgm:prSet presAssocID="{9421F15D-C9BA-450E-BC75-2AEF83E8F6AE}" presName="linNode" presStyleCnt="0"/>
      <dgm:spPr/>
    </dgm:pt>
    <dgm:pt modelId="{5F4552D4-FFBE-49D0-8484-F699BECF66D2}" type="pres">
      <dgm:prSet presAssocID="{9421F15D-C9BA-450E-BC75-2AEF83E8F6AE}" presName="parentShp" presStyleLbl="node1" presStyleIdx="1" presStyleCnt="3" custScaleX="611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DE6C68-36CF-4CE7-8043-EE6AB9B53D01}" type="pres">
      <dgm:prSet presAssocID="{9421F15D-C9BA-450E-BC75-2AEF83E8F6AE}" presName="childShp" presStyleLbl="bgAccFollowNode1" presStyleIdx="1" presStyleCnt="3" custScaleX="122602" custScaleY="1389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8FDBD2-4503-41EB-A97A-DC34CE5100FA}" type="pres">
      <dgm:prSet presAssocID="{01025D38-07B1-48E5-BA30-7C27FA2207D2}" presName="spacing" presStyleCnt="0"/>
      <dgm:spPr/>
    </dgm:pt>
    <dgm:pt modelId="{F48B5B6D-097A-4976-AB6C-2DD65E578C8B}" type="pres">
      <dgm:prSet presAssocID="{1725DD2E-7623-415E-A240-AA4A4CB998E8}" presName="linNode" presStyleCnt="0"/>
      <dgm:spPr/>
    </dgm:pt>
    <dgm:pt modelId="{F9DFE38C-134B-42D7-BBF7-969959044C29}" type="pres">
      <dgm:prSet presAssocID="{1725DD2E-7623-415E-A240-AA4A4CB998E8}" presName="parentShp" presStyleLbl="node1" presStyleIdx="2" presStyleCnt="3" custScaleX="611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B8DCCFC-27E1-46C0-807F-86CE52193C8A}" type="pres">
      <dgm:prSet presAssocID="{1725DD2E-7623-415E-A240-AA4A4CB998E8}" presName="childShp" presStyleLbl="bgAccFollowNode1" presStyleIdx="2" presStyleCnt="3" custScaleX="122602" custScaleY="1389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ABA3E88-91F9-4109-BF37-FD4DD5F85C0F}" srcId="{1725DD2E-7623-415E-A240-AA4A4CB998E8}" destId="{12CDA974-C1C8-4F47-8327-08FF6AFACFEB}" srcOrd="0" destOrd="0" parTransId="{DB882ECE-E814-4087-9BBB-D037F82703AB}" sibTransId="{6B0B1B08-EFCC-43E1-B75B-24D380956E01}"/>
    <dgm:cxn modelId="{01BF785A-9D4D-4068-BF7D-84FDF771C27F}" type="presOf" srcId="{9421F15D-C9BA-450E-BC75-2AEF83E8F6AE}" destId="{5F4552D4-FFBE-49D0-8484-F699BECF66D2}" srcOrd="0" destOrd="0" presId="urn:microsoft.com/office/officeart/2005/8/layout/vList6"/>
    <dgm:cxn modelId="{C5991D7F-38DC-41D5-8ABA-0F0BCB37D612}" srcId="{CF10DD27-0376-453F-9410-9FD9F7E6F328}" destId="{D8493490-E181-4C3E-90B7-DB6E9D3933BD}" srcOrd="0" destOrd="0" parTransId="{90176197-984B-416A-B2AF-466A5E737EEB}" sibTransId="{7C84AC37-16B0-47AF-95F4-9E116F23A54A}"/>
    <dgm:cxn modelId="{A971E144-EA4A-4251-B9B5-D4EAD6587DB9}" type="presOf" srcId="{D8493490-E181-4C3E-90B7-DB6E9D3933BD}" destId="{0EA09CBD-1477-48A7-AAE9-41BD9683B428}" srcOrd="0" destOrd="0" presId="urn:microsoft.com/office/officeart/2005/8/layout/vList6"/>
    <dgm:cxn modelId="{CF1250FD-6C7F-4502-B5DF-9E122823C1FA}" type="presOf" srcId="{CF10DD27-0376-453F-9410-9FD9F7E6F328}" destId="{615B7314-0A3D-4C8F-AD39-5025D289764E}" srcOrd="0" destOrd="0" presId="urn:microsoft.com/office/officeart/2005/8/layout/vList6"/>
    <dgm:cxn modelId="{ED1ADC8B-C286-4188-8AB9-69FA0478DC66}" srcId="{D8493490-E181-4C3E-90B7-DB6E9D3933BD}" destId="{E3F130E9-B7C1-4522-A5E3-FCBB4724A560}" srcOrd="0" destOrd="0" parTransId="{834C3AB4-25B5-4AF5-9B1D-B5A2428C8244}" sibTransId="{C45BD2DE-A9DE-4D73-B1A1-15FF03A0E9A5}"/>
    <dgm:cxn modelId="{42A7700F-D650-4AC5-ABC0-138A3CDE3724}" type="presOf" srcId="{1725DD2E-7623-415E-A240-AA4A4CB998E8}" destId="{F9DFE38C-134B-42D7-BBF7-969959044C29}" srcOrd="0" destOrd="0" presId="urn:microsoft.com/office/officeart/2005/8/layout/vList6"/>
    <dgm:cxn modelId="{4F93342E-60C0-408A-A527-EC2FE0A5F56C}" srcId="{CF10DD27-0376-453F-9410-9FD9F7E6F328}" destId="{9421F15D-C9BA-450E-BC75-2AEF83E8F6AE}" srcOrd="1" destOrd="0" parTransId="{B8F94EA4-1D31-4381-A4AC-35C7ED7027BD}" sibTransId="{01025D38-07B1-48E5-BA30-7C27FA2207D2}"/>
    <dgm:cxn modelId="{63836113-D704-4F05-BF3B-C4ABC4E28E01}" type="presOf" srcId="{12CDA974-C1C8-4F47-8327-08FF6AFACFEB}" destId="{CB8DCCFC-27E1-46C0-807F-86CE52193C8A}" srcOrd="0" destOrd="0" presId="urn:microsoft.com/office/officeart/2005/8/layout/vList6"/>
    <dgm:cxn modelId="{D62A0BB2-6F64-48DA-AF70-A22D5F8EBDD8}" type="presOf" srcId="{3DA5044B-D910-41D9-927A-2974A0C75342}" destId="{2ADE6C68-36CF-4CE7-8043-EE6AB9B53D01}" srcOrd="0" destOrd="0" presId="urn:microsoft.com/office/officeart/2005/8/layout/vList6"/>
    <dgm:cxn modelId="{7C39971C-AD55-4CE0-9633-450F12889AC2}" type="presOf" srcId="{E3F130E9-B7C1-4522-A5E3-FCBB4724A560}" destId="{6DC8F19F-37BE-49A1-9F69-D5AB245B039C}" srcOrd="0" destOrd="0" presId="urn:microsoft.com/office/officeart/2005/8/layout/vList6"/>
    <dgm:cxn modelId="{663293DA-B918-458E-B6C2-9B86613CD372}" srcId="{9421F15D-C9BA-450E-BC75-2AEF83E8F6AE}" destId="{3DA5044B-D910-41D9-927A-2974A0C75342}" srcOrd="0" destOrd="0" parTransId="{6628CF0A-4126-49CF-B968-497049EAF2EB}" sibTransId="{7B3AB76D-4A3B-49D4-9A27-D12E57E011A8}"/>
    <dgm:cxn modelId="{D39B0F16-7ACE-4F16-BC47-C6B08F52B768}" srcId="{CF10DD27-0376-453F-9410-9FD9F7E6F328}" destId="{1725DD2E-7623-415E-A240-AA4A4CB998E8}" srcOrd="2" destOrd="0" parTransId="{48D19F14-8C08-45CA-BB9E-341E2579DF53}" sibTransId="{37979D57-80EF-4FD6-A5E0-393F6794D4E1}"/>
    <dgm:cxn modelId="{9B0F4B49-C7D3-49C0-B7A4-40F806997224}" type="presParOf" srcId="{615B7314-0A3D-4C8F-AD39-5025D289764E}" destId="{78DDD494-0434-48F1-BE0D-B04A9C429241}" srcOrd="0" destOrd="0" presId="urn:microsoft.com/office/officeart/2005/8/layout/vList6"/>
    <dgm:cxn modelId="{28EA8DA9-C247-4052-9D75-D899C8CDC3B5}" type="presParOf" srcId="{78DDD494-0434-48F1-BE0D-B04A9C429241}" destId="{0EA09CBD-1477-48A7-AAE9-41BD9683B428}" srcOrd="0" destOrd="0" presId="urn:microsoft.com/office/officeart/2005/8/layout/vList6"/>
    <dgm:cxn modelId="{A60086BB-8E34-423B-B8FA-D46F5AE34E18}" type="presParOf" srcId="{78DDD494-0434-48F1-BE0D-B04A9C429241}" destId="{6DC8F19F-37BE-49A1-9F69-D5AB245B039C}" srcOrd="1" destOrd="0" presId="urn:microsoft.com/office/officeart/2005/8/layout/vList6"/>
    <dgm:cxn modelId="{AE4930CC-6DB2-4B51-B45B-8BFB8663D220}" type="presParOf" srcId="{615B7314-0A3D-4C8F-AD39-5025D289764E}" destId="{B0F6747E-2E7C-48FF-AABE-F759A37CD4B6}" srcOrd="1" destOrd="0" presId="urn:microsoft.com/office/officeart/2005/8/layout/vList6"/>
    <dgm:cxn modelId="{8BFB5722-A092-4CAF-B3AD-34813D498926}" type="presParOf" srcId="{615B7314-0A3D-4C8F-AD39-5025D289764E}" destId="{24CAD40D-0B17-4E88-BF1C-E7530FCEA5FE}" srcOrd="2" destOrd="0" presId="urn:microsoft.com/office/officeart/2005/8/layout/vList6"/>
    <dgm:cxn modelId="{DABC80A0-9B50-4A8D-A160-2EB7A65CE6B9}" type="presParOf" srcId="{24CAD40D-0B17-4E88-BF1C-E7530FCEA5FE}" destId="{5F4552D4-FFBE-49D0-8484-F699BECF66D2}" srcOrd="0" destOrd="0" presId="urn:microsoft.com/office/officeart/2005/8/layout/vList6"/>
    <dgm:cxn modelId="{63A1AE64-0806-482C-884A-A0B482A8EAFB}" type="presParOf" srcId="{24CAD40D-0B17-4E88-BF1C-E7530FCEA5FE}" destId="{2ADE6C68-36CF-4CE7-8043-EE6AB9B53D01}" srcOrd="1" destOrd="0" presId="urn:microsoft.com/office/officeart/2005/8/layout/vList6"/>
    <dgm:cxn modelId="{FA361CD3-6F70-48DD-A027-1D0ACA23FDFD}" type="presParOf" srcId="{615B7314-0A3D-4C8F-AD39-5025D289764E}" destId="{128FDBD2-4503-41EB-A97A-DC34CE5100FA}" srcOrd="3" destOrd="0" presId="urn:microsoft.com/office/officeart/2005/8/layout/vList6"/>
    <dgm:cxn modelId="{E886B2D5-2B00-4D9F-9EAD-D00A1173C0F1}" type="presParOf" srcId="{615B7314-0A3D-4C8F-AD39-5025D289764E}" destId="{F48B5B6D-097A-4976-AB6C-2DD65E578C8B}" srcOrd="4" destOrd="0" presId="urn:microsoft.com/office/officeart/2005/8/layout/vList6"/>
    <dgm:cxn modelId="{DA92594B-8CCC-4F05-B946-47D8AF5DFC46}" type="presParOf" srcId="{F48B5B6D-097A-4976-AB6C-2DD65E578C8B}" destId="{F9DFE38C-134B-42D7-BBF7-969959044C29}" srcOrd="0" destOrd="0" presId="urn:microsoft.com/office/officeart/2005/8/layout/vList6"/>
    <dgm:cxn modelId="{F2547668-3E15-48D8-A5B5-5777DB88EB5E}" type="presParOf" srcId="{F48B5B6D-097A-4976-AB6C-2DD65E578C8B}" destId="{CB8DCCFC-27E1-46C0-807F-86CE52193C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E0FC1D-CAC6-4A47-9AD1-6382A44A570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560EEB2D-7F17-45DA-86CE-84F9AF36C4D0}">
      <dgm:prSet phldrT="[نص]" custT="1"/>
      <dgm:spPr/>
      <dgm:t>
        <a:bodyPr/>
        <a:lstStyle/>
        <a:p>
          <a:pPr rtl="1"/>
          <a:r>
            <a:rPr lang="ar-SA" sz="4000" b="1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تصنيف الأهداف</a:t>
          </a:r>
          <a:r>
            <a:rPr lang="ar-EG" sz="4000" b="1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 السلوكية</a:t>
          </a:r>
          <a:endParaRPr lang="ar-SA" sz="4000" b="1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5B0FE896-E6C2-4770-B795-B82B1DF3C80F}" type="parTrans" cxnId="{780F58AB-B656-4FDA-9597-D82ED6046358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B4E8DEE8-8F21-4BE5-9DB7-FE24686DC82E}" type="sibTrans" cxnId="{780F58AB-B656-4FDA-9597-D82ED6046358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9B4B4149-4BE0-4322-86F5-D969A3FB7407}">
      <dgm:prSet phldrT="[نص]" custT="1"/>
      <dgm:spPr/>
      <dgm:t>
        <a:bodyPr/>
        <a:lstStyle/>
        <a:p>
          <a:pPr rtl="1"/>
          <a:r>
            <a:rPr lang="ar-SA" sz="4000" b="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الإدراكي </a:t>
          </a:r>
          <a:r>
            <a:rPr lang="ar-SA" sz="4000" b="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(المعرفي</a:t>
          </a:r>
          <a:r>
            <a:rPr lang="ar-SA" sz="4000" b="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)</a:t>
          </a:r>
          <a:endParaRPr lang="ar-SA" sz="40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3ED990D1-E9B6-415D-B0AD-3CC8A078C738}" type="parTrans" cxnId="{4EBE7F31-1D3C-4105-A25B-96DE0B6DD217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6B051D50-E940-40A2-A09B-4AE6466C5187}" type="sibTrans" cxnId="{4EBE7F31-1D3C-4105-A25B-96DE0B6DD217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D8CC4D7A-AEB3-47BC-9436-A6463BE2702C}">
      <dgm:prSet phldrT="[نص]" custT="1"/>
      <dgm:spPr/>
      <dgm:t>
        <a:bodyPr/>
        <a:lstStyle/>
        <a:p>
          <a:pPr rtl="1"/>
          <a:r>
            <a:rPr lang="ar-SA" sz="4000" b="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الوجداني</a:t>
          </a:r>
          <a:endParaRPr lang="ar-SA" sz="4000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2D486336-DE9D-4657-AB7D-9042D519CD3E}" type="parTrans" cxnId="{3737C983-6A11-429B-B9D4-9460E3C19EAB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0039E4FD-C566-4647-8AF3-C333CB02DA50}" type="sibTrans" cxnId="{3737C983-6A11-429B-B9D4-9460E3C19EAB}">
      <dgm:prSet/>
      <dgm:spPr/>
      <dgm:t>
        <a:bodyPr/>
        <a:lstStyle/>
        <a:p>
          <a:pPr rtl="1"/>
          <a:endParaRPr lang="ar-SA" sz="4000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B6F1FF0F-54BD-4B04-977C-A67565885093}">
      <dgm:prSet custT="1"/>
      <dgm:spPr/>
      <dgm:t>
        <a:bodyPr/>
        <a:lstStyle/>
        <a:p>
          <a:pPr rtl="1"/>
          <a:r>
            <a:rPr lang="ar-SA" sz="4000" b="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النفسحركي</a:t>
          </a:r>
          <a:endParaRPr lang="ar-SA" sz="4000" b="0" cap="none" spc="0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gm:t>
    </dgm:pt>
    <dgm:pt modelId="{7CFC8E4F-5D14-4DA9-AD3F-6AE736CAD612}" type="parTrans" cxnId="{177A7D53-C818-4DB1-B88A-2CB6FC5228AB}">
      <dgm:prSet/>
      <dgm:spPr/>
      <dgm:t>
        <a:bodyPr/>
        <a:lstStyle/>
        <a:p>
          <a:pPr rtl="1"/>
          <a:endParaRPr lang="ar-SA" sz="4000"/>
        </a:p>
      </dgm:t>
    </dgm:pt>
    <dgm:pt modelId="{99BD2F8A-5BEF-4225-8E4D-DEE8C91C4B34}" type="sibTrans" cxnId="{177A7D53-C818-4DB1-B88A-2CB6FC5228AB}">
      <dgm:prSet/>
      <dgm:spPr/>
      <dgm:t>
        <a:bodyPr/>
        <a:lstStyle/>
        <a:p>
          <a:pPr rtl="1"/>
          <a:endParaRPr lang="ar-SA" sz="4000"/>
        </a:p>
      </dgm:t>
    </dgm:pt>
    <dgm:pt modelId="{48A93B9B-A0CD-4A4A-9CF8-A9D32A536B56}" type="pres">
      <dgm:prSet presAssocID="{30E0FC1D-CAC6-4A47-9AD1-6382A44A570A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D0C5B97-9806-4BDA-80F3-218CEC62472C}" type="pres">
      <dgm:prSet presAssocID="{560EEB2D-7F17-45DA-86CE-84F9AF36C4D0}" presName="hierRoot1" presStyleCnt="0"/>
      <dgm:spPr/>
      <dgm:t>
        <a:bodyPr/>
        <a:lstStyle/>
        <a:p>
          <a:pPr rtl="1"/>
          <a:endParaRPr lang="ar-SA"/>
        </a:p>
      </dgm:t>
    </dgm:pt>
    <dgm:pt modelId="{5167D678-6698-4C14-82CB-0207D27D09C3}" type="pres">
      <dgm:prSet presAssocID="{560EEB2D-7F17-45DA-86CE-84F9AF36C4D0}" presName="composite" presStyleCnt="0"/>
      <dgm:spPr/>
      <dgm:t>
        <a:bodyPr/>
        <a:lstStyle/>
        <a:p>
          <a:pPr rtl="1"/>
          <a:endParaRPr lang="ar-SA"/>
        </a:p>
      </dgm:t>
    </dgm:pt>
    <dgm:pt modelId="{C55263AE-A8EC-47E0-A7AD-8EB89EF31A52}" type="pres">
      <dgm:prSet presAssocID="{560EEB2D-7F17-45DA-86CE-84F9AF36C4D0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F45A8A1D-42A2-4D37-B16B-C8F81160C8B3}" type="pres">
      <dgm:prSet presAssocID="{560EEB2D-7F17-45DA-86CE-84F9AF36C4D0}" presName="text" presStyleLbl="fgAcc0" presStyleIdx="0" presStyleCnt="1" custScaleX="198572" custScaleY="163184" custLinFactNeighborX="-10870" custLinFactNeighborY="-6496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8F3B8F-662C-4DB5-B94C-20DC7721C5C0}" type="pres">
      <dgm:prSet presAssocID="{560EEB2D-7F17-45DA-86CE-84F9AF36C4D0}" presName="hierChild2" presStyleCnt="0"/>
      <dgm:spPr/>
      <dgm:t>
        <a:bodyPr/>
        <a:lstStyle/>
        <a:p>
          <a:pPr rtl="1"/>
          <a:endParaRPr lang="ar-SA"/>
        </a:p>
      </dgm:t>
    </dgm:pt>
    <dgm:pt modelId="{029015C8-5A7D-4136-B4E9-6812C1E24E7A}" type="pres">
      <dgm:prSet presAssocID="{3ED990D1-E9B6-415D-B0AD-3CC8A078C738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2A25105B-5447-4861-A36E-FE0F2B666558}" type="pres">
      <dgm:prSet presAssocID="{9B4B4149-4BE0-4322-86F5-D969A3FB7407}" presName="hierRoot2" presStyleCnt="0"/>
      <dgm:spPr/>
      <dgm:t>
        <a:bodyPr/>
        <a:lstStyle/>
        <a:p>
          <a:pPr rtl="1"/>
          <a:endParaRPr lang="ar-SA"/>
        </a:p>
      </dgm:t>
    </dgm:pt>
    <dgm:pt modelId="{B050FDC3-B047-4C1F-9BB0-AE8B9DFF63DC}" type="pres">
      <dgm:prSet presAssocID="{9B4B4149-4BE0-4322-86F5-D969A3FB7407}" presName="composite2" presStyleCnt="0"/>
      <dgm:spPr/>
      <dgm:t>
        <a:bodyPr/>
        <a:lstStyle/>
        <a:p>
          <a:pPr rtl="1"/>
          <a:endParaRPr lang="ar-SA"/>
        </a:p>
      </dgm:t>
    </dgm:pt>
    <dgm:pt modelId="{5830B6F9-A1D4-4871-8997-8907FAEE8C1A}" type="pres">
      <dgm:prSet presAssocID="{9B4B4149-4BE0-4322-86F5-D969A3FB7407}" presName="background2" presStyleLbl="node2" presStyleIdx="0" presStyleCnt="3"/>
      <dgm:spPr/>
      <dgm:t>
        <a:bodyPr/>
        <a:lstStyle/>
        <a:p>
          <a:pPr rtl="1"/>
          <a:endParaRPr lang="ar-SA"/>
        </a:p>
      </dgm:t>
    </dgm:pt>
    <dgm:pt modelId="{572C0A7F-C7D6-46E8-A33B-6CD27706AA6D}" type="pres">
      <dgm:prSet presAssocID="{9B4B4149-4BE0-4322-86F5-D969A3FB7407}" presName="text2" presStyleLbl="fgAcc2" presStyleIdx="0" presStyleCnt="3" custScaleX="180453" custScaleY="233030" custLinFactNeighborX="-1906" custLinFactNeighborY="-212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2BE2790-A23E-4D1D-AFA1-2437120107DF}" type="pres">
      <dgm:prSet presAssocID="{9B4B4149-4BE0-4322-86F5-D969A3FB7407}" presName="hierChild3" presStyleCnt="0"/>
      <dgm:spPr/>
      <dgm:t>
        <a:bodyPr/>
        <a:lstStyle/>
        <a:p>
          <a:pPr rtl="1"/>
          <a:endParaRPr lang="ar-SA"/>
        </a:p>
      </dgm:t>
    </dgm:pt>
    <dgm:pt modelId="{01D065FA-937A-46D2-960C-F4A4BE90EA8B}" type="pres">
      <dgm:prSet presAssocID="{2D486336-DE9D-4657-AB7D-9042D519CD3E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16B3DA5-7FC3-44EA-A1EC-538046FBB927}" type="pres">
      <dgm:prSet presAssocID="{D8CC4D7A-AEB3-47BC-9436-A6463BE2702C}" presName="hierRoot2" presStyleCnt="0"/>
      <dgm:spPr/>
      <dgm:t>
        <a:bodyPr/>
        <a:lstStyle/>
        <a:p>
          <a:pPr rtl="1"/>
          <a:endParaRPr lang="ar-SA"/>
        </a:p>
      </dgm:t>
    </dgm:pt>
    <dgm:pt modelId="{72F1F3F9-5FEF-44B2-9CF8-56FD8E0EBE55}" type="pres">
      <dgm:prSet presAssocID="{D8CC4D7A-AEB3-47BC-9436-A6463BE2702C}" presName="composite2" presStyleCnt="0"/>
      <dgm:spPr/>
      <dgm:t>
        <a:bodyPr/>
        <a:lstStyle/>
        <a:p>
          <a:pPr rtl="1"/>
          <a:endParaRPr lang="ar-SA"/>
        </a:p>
      </dgm:t>
    </dgm:pt>
    <dgm:pt modelId="{4F3BC5B9-C624-4AFD-AEB9-3F0F883DA70E}" type="pres">
      <dgm:prSet presAssocID="{D8CC4D7A-AEB3-47BC-9436-A6463BE2702C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9CB73EE5-5572-4C72-838A-69D30C782248}" type="pres">
      <dgm:prSet presAssocID="{D8CC4D7A-AEB3-47BC-9436-A6463BE2702C}" presName="text2" presStyleLbl="fgAcc2" presStyleIdx="1" presStyleCnt="3" custScaleX="151952" custScaleY="211376" custLinFactNeighborX="-7464" custLinFactNeighborY="56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38A355-EB3B-42DA-98EE-592C0F9B5208}" type="pres">
      <dgm:prSet presAssocID="{D8CC4D7A-AEB3-47BC-9436-A6463BE2702C}" presName="hierChild3" presStyleCnt="0"/>
      <dgm:spPr/>
      <dgm:t>
        <a:bodyPr/>
        <a:lstStyle/>
        <a:p>
          <a:pPr rtl="1"/>
          <a:endParaRPr lang="ar-SA"/>
        </a:p>
      </dgm:t>
    </dgm:pt>
    <dgm:pt modelId="{010CF82F-BD97-4D7F-A736-686C81D17429}" type="pres">
      <dgm:prSet presAssocID="{7CFC8E4F-5D14-4DA9-AD3F-6AE736CAD612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01462D59-A5C4-4215-B9E5-38884B0717FF}" type="pres">
      <dgm:prSet presAssocID="{B6F1FF0F-54BD-4B04-977C-A67565885093}" presName="hierRoot2" presStyleCnt="0"/>
      <dgm:spPr/>
      <dgm:t>
        <a:bodyPr/>
        <a:lstStyle/>
        <a:p>
          <a:pPr rtl="1"/>
          <a:endParaRPr lang="ar-SA"/>
        </a:p>
      </dgm:t>
    </dgm:pt>
    <dgm:pt modelId="{18735CD7-49A5-4A3A-B8C8-A531547FCCA5}" type="pres">
      <dgm:prSet presAssocID="{B6F1FF0F-54BD-4B04-977C-A67565885093}" presName="composite2" presStyleCnt="0"/>
      <dgm:spPr/>
      <dgm:t>
        <a:bodyPr/>
        <a:lstStyle/>
        <a:p>
          <a:pPr rtl="1"/>
          <a:endParaRPr lang="ar-SA"/>
        </a:p>
      </dgm:t>
    </dgm:pt>
    <dgm:pt modelId="{28231408-B17C-4A51-AA61-C71200544053}" type="pres">
      <dgm:prSet presAssocID="{B6F1FF0F-54BD-4B04-977C-A67565885093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5D2CF73B-3508-4FD2-AF3C-372142E29CD0}" type="pres">
      <dgm:prSet presAssocID="{B6F1FF0F-54BD-4B04-977C-A67565885093}" presName="text2" presStyleLbl="fgAcc2" presStyleIdx="2" presStyleCnt="3" custScaleX="217733" custScaleY="2251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F1876E0-71CA-4E85-B6CA-70FEDBEC734E}" type="pres">
      <dgm:prSet presAssocID="{B6F1FF0F-54BD-4B04-977C-A67565885093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445BDF9D-D146-4020-B99D-92E60E6594EE}" type="presOf" srcId="{D8CC4D7A-AEB3-47BC-9436-A6463BE2702C}" destId="{9CB73EE5-5572-4C72-838A-69D30C782248}" srcOrd="0" destOrd="0" presId="urn:microsoft.com/office/officeart/2005/8/layout/hierarchy1"/>
    <dgm:cxn modelId="{177A7D53-C818-4DB1-B88A-2CB6FC5228AB}" srcId="{560EEB2D-7F17-45DA-86CE-84F9AF36C4D0}" destId="{B6F1FF0F-54BD-4B04-977C-A67565885093}" srcOrd="2" destOrd="0" parTransId="{7CFC8E4F-5D14-4DA9-AD3F-6AE736CAD612}" sibTransId="{99BD2F8A-5BEF-4225-8E4D-DEE8C91C4B34}"/>
    <dgm:cxn modelId="{1553ADC2-EF78-4FF8-928E-21F69B4C73B9}" type="presOf" srcId="{3ED990D1-E9B6-415D-B0AD-3CC8A078C738}" destId="{029015C8-5A7D-4136-B4E9-6812C1E24E7A}" srcOrd="0" destOrd="0" presId="urn:microsoft.com/office/officeart/2005/8/layout/hierarchy1"/>
    <dgm:cxn modelId="{4EBE7F31-1D3C-4105-A25B-96DE0B6DD217}" srcId="{560EEB2D-7F17-45DA-86CE-84F9AF36C4D0}" destId="{9B4B4149-4BE0-4322-86F5-D969A3FB7407}" srcOrd="0" destOrd="0" parTransId="{3ED990D1-E9B6-415D-B0AD-3CC8A078C738}" sibTransId="{6B051D50-E940-40A2-A09B-4AE6466C5187}"/>
    <dgm:cxn modelId="{18E925D8-033E-45A8-8C0C-13ABBE609722}" type="presOf" srcId="{30E0FC1D-CAC6-4A47-9AD1-6382A44A570A}" destId="{48A93B9B-A0CD-4A4A-9CF8-A9D32A536B56}" srcOrd="0" destOrd="0" presId="urn:microsoft.com/office/officeart/2005/8/layout/hierarchy1"/>
    <dgm:cxn modelId="{C218D05A-C0E9-458F-85C9-D8C27EF4213A}" type="presOf" srcId="{2D486336-DE9D-4657-AB7D-9042D519CD3E}" destId="{01D065FA-937A-46D2-960C-F4A4BE90EA8B}" srcOrd="0" destOrd="0" presId="urn:microsoft.com/office/officeart/2005/8/layout/hierarchy1"/>
    <dgm:cxn modelId="{3737C983-6A11-429B-B9D4-9460E3C19EAB}" srcId="{560EEB2D-7F17-45DA-86CE-84F9AF36C4D0}" destId="{D8CC4D7A-AEB3-47BC-9436-A6463BE2702C}" srcOrd="1" destOrd="0" parTransId="{2D486336-DE9D-4657-AB7D-9042D519CD3E}" sibTransId="{0039E4FD-C566-4647-8AF3-C333CB02DA50}"/>
    <dgm:cxn modelId="{70FBFCCE-5556-46FD-9223-75390D183D5D}" type="presOf" srcId="{9B4B4149-4BE0-4322-86F5-D969A3FB7407}" destId="{572C0A7F-C7D6-46E8-A33B-6CD27706AA6D}" srcOrd="0" destOrd="0" presId="urn:microsoft.com/office/officeart/2005/8/layout/hierarchy1"/>
    <dgm:cxn modelId="{7D9AA6BB-C28A-4D5F-870D-31DD88F08FB6}" type="presOf" srcId="{7CFC8E4F-5D14-4DA9-AD3F-6AE736CAD612}" destId="{010CF82F-BD97-4D7F-A736-686C81D17429}" srcOrd="0" destOrd="0" presId="urn:microsoft.com/office/officeart/2005/8/layout/hierarchy1"/>
    <dgm:cxn modelId="{6E9A8637-BDE3-44A6-9E8D-0F9519FF2D94}" type="presOf" srcId="{B6F1FF0F-54BD-4B04-977C-A67565885093}" destId="{5D2CF73B-3508-4FD2-AF3C-372142E29CD0}" srcOrd="0" destOrd="0" presId="urn:microsoft.com/office/officeart/2005/8/layout/hierarchy1"/>
    <dgm:cxn modelId="{780F58AB-B656-4FDA-9597-D82ED6046358}" srcId="{30E0FC1D-CAC6-4A47-9AD1-6382A44A570A}" destId="{560EEB2D-7F17-45DA-86CE-84F9AF36C4D0}" srcOrd="0" destOrd="0" parTransId="{5B0FE896-E6C2-4770-B795-B82B1DF3C80F}" sibTransId="{B4E8DEE8-8F21-4BE5-9DB7-FE24686DC82E}"/>
    <dgm:cxn modelId="{8820672F-AEB0-45CE-9CBD-A3C28B5F53F2}" type="presOf" srcId="{560EEB2D-7F17-45DA-86CE-84F9AF36C4D0}" destId="{F45A8A1D-42A2-4D37-B16B-C8F81160C8B3}" srcOrd="0" destOrd="0" presId="urn:microsoft.com/office/officeart/2005/8/layout/hierarchy1"/>
    <dgm:cxn modelId="{FE4B50CE-F366-4B4E-A353-1040500B7D74}" type="presParOf" srcId="{48A93B9B-A0CD-4A4A-9CF8-A9D32A536B56}" destId="{9D0C5B97-9806-4BDA-80F3-218CEC62472C}" srcOrd="0" destOrd="0" presId="urn:microsoft.com/office/officeart/2005/8/layout/hierarchy1"/>
    <dgm:cxn modelId="{B9E4E6E3-410F-4979-847A-E7AB0367DC15}" type="presParOf" srcId="{9D0C5B97-9806-4BDA-80F3-218CEC62472C}" destId="{5167D678-6698-4C14-82CB-0207D27D09C3}" srcOrd="0" destOrd="0" presId="urn:microsoft.com/office/officeart/2005/8/layout/hierarchy1"/>
    <dgm:cxn modelId="{3B893445-C459-49E0-B1D8-B6FF3CBDCD66}" type="presParOf" srcId="{5167D678-6698-4C14-82CB-0207D27D09C3}" destId="{C55263AE-A8EC-47E0-A7AD-8EB89EF31A52}" srcOrd="0" destOrd="0" presId="urn:microsoft.com/office/officeart/2005/8/layout/hierarchy1"/>
    <dgm:cxn modelId="{7546C48F-FC15-4C94-941E-A962C2A575D2}" type="presParOf" srcId="{5167D678-6698-4C14-82CB-0207D27D09C3}" destId="{F45A8A1D-42A2-4D37-B16B-C8F81160C8B3}" srcOrd="1" destOrd="0" presId="urn:microsoft.com/office/officeart/2005/8/layout/hierarchy1"/>
    <dgm:cxn modelId="{11BDF49C-70A0-482D-BCE2-E2ED032B71A0}" type="presParOf" srcId="{9D0C5B97-9806-4BDA-80F3-218CEC62472C}" destId="{338F3B8F-662C-4DB5-B94C-20DC7721C5C0}" srcOrd="1" destOrd="0" presId="urn:microsoft.com/office/officeart/2005/8/layout/hierarchy1"/>
    <dgm:cxn modelId="{0279040B-1723-4059-A6F0-4F03FFF04F66}" type="presParOf" srcId="{338F3B8F-662C-4DB5-B94C-20DC7721C5C0}" destId="{029015C8-5A7D-4136-B4E9-6812C1E24E7A}" srcOrd="0" destOrd="0" presId="urn:microsoft.com/office/officeart/2005/8/layout/hierarchy1"/>
    <dgm:cxn modelId="{4996B362-17E3-4A4F-B8F0-96C99134AC71}" type="presParOf" srcId="{338F3B8F-662C-4DB5-B94C-20DC7721C5C0}" destId="{2A25105B-5447-4861-A36E-FE0F2B666558}" srcOrd="1" destOrd="0" presId="urn:microsoft.com/office/officeart/2005/8/layout/hierarchy1"/>
    <dgm:cxn modelId="{806C5865-8929-40DA-8C71-C336E736D981}" type="presParOf" srcId="{2A25105B-5447-4861-A36E-FE0F2B666558}" destId="{B050FDC3-B047-4C1F-9BB0-AE8B9DFF63DC}" srcOrd="0" destOrd="0" presId="urn:microsoft.com/office/officeart/2005/8/layout/hierarchy1"/>
    <dgm:cxn modelId="{08E41955-21FB-4B99-A9DB-9993D104CC14}" type="presParOf" srcId="{B050FDC3-B047-4C1F-9BB0-AE8B9DFF63DC}" destId="{5830B6F9-A1D4-4871-8997-8907FAEE8C1A}" srcOrd="0" destOrd="0" presId="urn:microsoft.com/office/officeart/2005/8/layout/hierarchy1"/>
    <dgm:cxn modelId="{D032D819-EB54-4446-9295-570FCC376534}" type="presParOf" srcId="{B050FDC3-B047-4C1F-9BB0-AE8B9DFF63DC}" destId="{572C0A7F-C7D6-46E8-A33B-6CD27706AA6D}" srcOrd="1" destOrd="0" presId="urn:microsoft.com/office/officeart/2005/8/layout/hierarchy1"/>
    <dgm:cxn modelId="{C5E911CD-698F-46E2-B466-74E7D2AE8CA7}" type="presParOf" srcId="{2A25105B-5447-4861-A36E-FE0F2B666558}" destId="{D2BE2790-A23E-4D1D-AFA1-2437120107DF}" srcOrd="1" destOrd="0" presId="urn:microsoft.com/office/officeart/2005/8/layout/hierarchy1"/>
    <dgm:cxn modelId="{509AC286-1F3F-4AB5-8D1A-178A6F3A749F}" type="presParOf" srcId="{338F3B8F-662C-4DB5-B94C-20DC7721C5C0}" destId="{01D065FA-937A-46D2-960C-F4A4BE90EA8B}" srcOrd="2" destOrd="0" presId="urn:microsoft.com/office/officeart/2005/8/layout/hierarchy1"/>
    <dgm:cxn modelId="{34882B24-61AE-4113-B5C8-59502FE97F5C}" type="presParOf" srcId="{338F3B8F-662C-4DB5-B94C-20DC7721C5C0}" destId="{616B3DA5-7FC3-44EA-A1EC-538046FBB927}" srcOrd="3" destOrd="0" presId="urn:microsoft.com/office/officeart/2005/8/layout/hierarchy1"/>
    <dgm:cxn modelId="{FD51E9E7-1C53-4DC9-8DC4-32F92ADA8B93}" type="presParOf" srcId="{616B3DA5-7FC3-44EA-A1EC-538046FBB927}" destId="{72F1F3F9-5FEF-44B2-9CF8-56FD8E0EBE55}" srcOrd="0" destOrd="0" presId="urn:microsoft.com/office/officeart/2005/8/layout/hierarchy1"/>
    <dgm:cxn modelId="{BA0AA873-4491-4629-9F33-D7136DD8BC37}" type="presParOf" srcId="{72F1F3F9-5FEF-44B2-9CF8-56FD8E0EBE55}" destId="{4F3BC5B9-C624-4AFD-AEB9-3F0F883DA70E}" srcOrd="0" destOrd="0" presId="urn:microsoft.com/office/officeart/2005/8/layout/hierarchy1"/>
    <dgm:cxn modelId="{614C2D64-7939-434E-9842-F6D753D21ADD}" type="presParOf" srcId="{72F1F3F9-5FEF-44B2-9CF8-56FD8E0EBE55}" destId="{9CB73EE5-5572-4C72-838A-69D30C782248}" srcOrd="1" destOrd="0" presId="urn:microsoft.com/office/officeart/2005/8/layout/hierarchy1"/>
    <dgm:cxn modelId="{B9F149B5-D12D-4FB7-8AFD-19A9FE587C45}" type="presParOf" srcId="{616B3DA5-7FC3-44EA-A1EC-538046FBB927}" destId="{8C38A355-EB3B-42DA-98EE-592C0F9B5208}" srcOrd="1" destOrd="0" presId="urn:microsoft.com/office/officeart/2005/8/layout/hierarchy1"/>
    <dgm:cxn modelId="{7DC4A2DF-50EC-4990-B9F3-237B526A4249}" type="presParOf" srcId="{338F3B8F-662C-4DB5-B94C-20DC7721C5C0}" destId="{010CF82F-BD97-4D7F-A736-686C81D17429}" srcOrd="4" destOrd="0" presId="urn:microsoft.com/office/officeart/2005/8/layout/hierarchy1"/>
    <dgm:cxn modelId="{6E38B91F-FDB7-4F48-BC40-867B0EDD3643}" type="presParOf" srcId="{338F3B8F-662C-4DB5-B94C-20DC7721C5C0}" destId="{01462D59-A5C4-4215-B9E5-38884B0717FF}" srcOrd="5" destOrd="0" presId="urn:microsoft.com/office/officeart/2005/8/layout/hierarchy1"/>
    <dgm:cxn modelId="{868410EE-7F8D-4BEA-AC1B-FBF8D522C63A}" type="presParOf" srcId="{01462D59-A5C4-4215-B9E5-38884B0717FF}" destId="{18735CD7-49A5-4A3A-B8C8-A531547FCCA5}" srcOrd="0" destOrd="0" presId="urn:microsoft.com/office/officeart/2005/8/layout/hierarchy1"/>
    <dgm:cxn modelId="{6E4714A3-7CAC-40ED-8E83-F268A3BEB654}" type="presParOf" srcId="{18735CD7-49A5-4A3A-B8C8-A531547FCCA5}" destId="{28231408-B17C-4A51-AA61-C71200544053}" srcOrd="0" destOrd="0" presId="urn:microsoft.com/office/officeart/2005/8/layout/hierarchy1"/>
    <dgm:cxn modelId="{F132F9E4-25AF-4DAC-8389-2B15E6031DE7}" type="presParOf" srcId="{18735CD7-49A5-4A3A-B8C8-A531547FCCA5}" destId="{5D2CF73B-3508-4FD2-AF3C-372142E29CD0}" srcOrd="1" destOrd="0" presId="urn:microsoft.com/office/officeart/2005/8/layout/hierarchy1"/>
    <dgm:cxn modelId="{FD5363FF-B69B-42F9-A2E8-A79CD1C1E28C}" type="presParOf" srcId="{01462D59-A5C4-4215-B9E5-38884B0717FF}" destId="{AF1876E0-71CA-4E85-B6CA-70FEDBEC73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3AADE0-6ED6-4EFD-BCF2-E4F5D85EF4B6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</dgm:pt>
    <dgm:pt modelId="{28ADDFC3-AF6E-4D56-A45B-79A9CEF277BF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الاتصاف بالقيمة</a:t>
          </a:r>
          <a:endParaRPr lang="ar-SA" sz="3200" b="1" dirty="0">
            <a:latin typeface="Traditional Arabic" pitchFamily="2" charset="-78"/>
            <a:cs typeface="DecoType Naskh" pitchFamily="2" charset="-78"/>
          </a:endParaRPr>
        </a:p>
      </dgm:t>
    </dgm:pt>
    <dgm:pt modelId="{89CEB220-7570-4643-8531-372A4BCE6348}" type="parTrans" cxnId="{EB988D1B-6469-429D-B948-2ABB6522F4D4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7BD720AC-7416-4618-A31F-ED489562A547}" type="sibTrans" cxnId="{EB988D1B-6469-429D-B948-2ABB6522F4D4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EF6C6C69-F716-487E-928E-7D5D3D1E5748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التنظيم</a:t>
          </a:r>
          <a:endParaRPr lang="ar-SA" sz="3200" b="1" dirty="0">
            <a:latin typeface="Traditional Arabic" pitchFamily="2" charset="-78"/>
            <a:cs typeface="DecoType Naskh" pitchFamily="2" charset="-78"/>
          </a:endParaRPr>
        </a:p>
      </dgm:t>
    </dgm:pt>
    <dgm:pt modelId="{925FCD25-5770-4538-977E-162459CDE69E}" type="parTrans" cxnId="{66ED8387-F0AC-4BB9-857E-BF854697EC02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F629535F-1F01-4015-B97B-FD61011E7AE1}" type="sibTrans" cxnId="{66ED8387-F0AC-4BB9-857E-BF854697EC02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7CF221B8-7F6E-4097-A423-F88AEB1BBE64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ال</a:t>
          </a:r>
          <a:r>
            <a:rPr lang="ar-EG" sz="3200" b="1" dirty="0" smtClean="0">
              <a:latin typeface="Traditional Arabic" pitchFamily="2" charset="-78"/>
              <a:cs typeface="DecoType Naskh" pitchFamily="2" charset="-78"/>
            </a:rPr>
            <a:t>ت</a:t>
          </a:r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ق</a:t>
          </a:r>
          <a:r>
            <a:rPr lang="ar-EG" sz="3200" b="1" dirty="0" smtClean="0">
              <a:latin typeface="Traditional Arabic" pitchFamily="2" charset="-78"/>
              <a:cs typeface="DecoType Naskh" pitchFamily="2" charset="-78"/>
            </a:rPr>
            <a:t>ي</a:t>
          </a:r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يم</a:t>
          </a:r>
          <a:endParaRPr lang="ar-SA" sz="3200" b="1" dirty="0">
            <a:latin typeface="Traditional Arabic" pitchFamily="2" charset="-78"/>
            <a:cs typeface="DecoType Naskh" pitchFamily="2" charset="-78"/>
          </a:endParaRPr>
        </a:p>
      </dgm:t>
    </dgm:pt>
    <dgm:pt modelId="{ACF26881-25EC-4E69-96FE-5667036C4FDF}" type="parTrans" cxnId="{D22E8F21-F9AF-4230-B147-751A00473B2A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7AE0671D-602D-47E8-BCE4-63F34D2E77F1}" type="sibTrans" cxnId="{D22E8F21-F9AF-4230-B147-751A00473B2A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E108AA9C-5B9C-45EF-B904-CCFEC801F4B7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الاستقبال</a:t>
          </a:r>
          <a:endParaRPr lang="ar-SA" sz="3200" b="1" dirty="0">
            <a:latin typeface="Traditional Arabic" pitchFamily="2" charset="-78"/>
            <a:cs typeface="DecoType Naskh" pitchFamily="2" charset="-78"/>
          </a:endParaRPr>
        </a:p>
      </dgm:t>
    </dgm:pt>
    <dgm:pt modelId="{95FCF965-680F-45FB-9BC4-401682885A67}" type="parTrans" cxnId="{870F9CC3-815B-49F0-B142-EFB208535732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FDBE27E1-8C4D-4A26-B285-A25214401FE0}" type="sibTrans" cxnId="{870F9CC3-815B-49F0-B142-EFB208535732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6C9988EC-E9B7-43A3-AD2C-B6A268FD734E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2" charset="-78"/>
              <a:cs typeface="DecoType Naskh" pitchFamily="2" charset="-78"/>
            </a:rPr>
            <a:t>الاستجابة</a:t>
          </a:r>
          <a:endParaRPr lang="ar-SA" sz="3200" b="1" dirty="0">
            <a:latin typeface="Traditional Arabic" pitchFamily="2" charset="-78"/>
            <a:cs typeface="DecoType Naskh" pitchFamily="2" charset="-78"/>
          </a:endParaRPr>
        </a:p>
      </dgm:t>
    </dgm:pt>
    <dgm:pt modelId="{3D4B9C68-E422-464E-9733-111B31096A9A}" type="parTrans" cxnId="{4D91C524-2354-4A2C-8CA5-3B6357CF6FA9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4FD2988E-64CF-42C4-B218-0AE9FA0D0499}" type="sibTrans" cxnId="{4D91C524-2354-4A2C-8CA5-3B6357CF6FA9}">
      <dgm:prSet/>
      <dgm:spPr/>
      <dgm:t>
        <a:bodyPr/>
        <a:lstStyle/>
        <a:p>
          <a:pPr rtl="1"/>
          <a:endParaRPr lang="ar-SA" sz="3200" b="1">
            <a:latin typeface="Traditional Arabic" pitchFamily="2" charset="-78"/>
            <a:cs typeface="DecoType Naskh" pitchFamily="2" charset="-78"/>
          </a:endParaRPr>
        </a:p>
      </dgm:t>
    </dgm:pt>
    <dgm:pt modelId="{2BFD64D0-1B34-47AC-987F-38F2004E8EFC}" type="pres">
      <dgm:prSet presAssocID="{753AADE0-6ED6-4EFD-BCF2-E4F5D85EF4B6}" presName="compositeShape" presStyleCnt="0">
        <dgm:presLayoutVars>
          <dgm:dir val="rev"/>
          <dgm:resizeHandles/>
        </dgm:presLayoutVars>
      </dgm:prSet>
      <dgm:spPr/>
    </dgm:pt>
    <dgm:pt modelId="{2FCEB855-3521-4FCA-A1CC-95E75A570116}" type="pres">
      <dgm:prSet presAssocID="{753AADE0-6ED6-4EFD-BCF2-E4F5D85EF4B6}" presName="pyramid" presStyleLbl="node1" presStyleIdx="0" presStyleCnt="1"/>
      <dgm:spPr>
        <a:noFill/>
        <a:ln>
          <a:noFill/>
        </a:ln>
      </dgm:spPr>
    </dgm:pt>
    <dgm:pt modelId="{9299BB81-36E6-4051-99D4-45AF8ABE2C53}" type="pres">
      <dgm:prSet presAssocID="{753AADE0-6ED6-4EFD-BCF2-E4F5D85EF4B6}" presName="theList" presStyleCnt="0"/>
      <dgm:spPr/>
    </dgm:pt>
    <dgm:pt modelId="{7BFC1AE5-8113-41DC-BA88-FA6B6D00FF85}" type="pres">
      <dgm:prSet presAssocID="{28ADDFC3-AF6E-4D56-A45B-79A9CEF277BF}" presName="aNode" presStyleLbl="fgAcc1" presStyleIdx="0" presStyleCnt="5" custScaleX="101375" custScaleY="173133" custLinFactY="-536" custLinFactNeighborX="11258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5AE6F0-9300-4266-8DE3-C7C0E875844C}" type="pres">
      <dgm:prSet presAssocID="{28ADDFC3-AF6E-4D56-A45B-79A9CEF277BF}" presName="aSpace" presStyleCnt="0"/>
      <dgm:spPr/>
    </dgm:pt>
    <dgm:pt modelId="{A57D2193-B514-44FA-81D7-6A10210898AF}" type="pres">
      <dgm:prSet presAssocID="{EF6C6C69-F716-487E-928E-7D5D3D1E5748}" presName="aNode" presStyleLbl="fgAcc1" presStyleIdx="1" presStyleCnt="5" custScaleX="12320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F49228-CA87-478D-BA18-0B5232E0C3EE}" type="pres">
      <dgm:prSet presAssocID="{EF6C6C69-F716-487E-928E-7D5D3D1E5748}" presName="aSpace" presStyleCnt="0"/>
      <dgm:spPr/>
    </dgm:pt>
    <dgm:pt modelId="{A92D28A5-C810-4ACB-95A4-781A0CC332B2}" type="pres">
      <dgm:prSet presAssocID="{7CF221B8-7F6E-4097-A423-F88AEB1BBE64}" presName="aNode" presStyleLbl="fgAcc1" presStyleIdx="2" presStyleCnt="5" custLinFactNeighborX="-6567" custLinFactNeighborY="5000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677009A-51E2-4F26-92C2-DC404938BF03}" type="pres">
      <dgm:prSet presAssocID="{7CF221B8-7F6E-4097-A423-F88AEB1BBE64}" presName="aSpace" presStyleCnt="0"/>
      <dgm:spPr/>
    </dgm:pt>
    <dgm:pt modelId="{03396124-84EA-42EF-9F34-C5EF0E9037B4}" type="pres">
      <dgm:prSet presAssocID="{6C9988EC-E9B7-43A3-AD2C-B6A268FD734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F62C19-4505-4BC2-93C4-80AA86948ED1}" type="pres">
      <dgm:prSet presAssocID="{6C9988EC-E9B7-43A3-AD2C-B6A268FD734E}" presName="aSpace" presStyleCnt="0"/>
      <dgm:spPr/>
    </dgm:pt>
    <dgm:pt modelId="{A646858B-52F3-4A01-93E9-55A0282277C1}" type="pres">
      <dgm:prSet presAssocID="{E108AA9C-5B9C-45EF-B904-CCFEC801F4B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884EC6-BCED-4C58-B54A-4E24225B4395}" type="pres">
      <dgm:prSet presAssocID="{E108AA9C-5B9C-45EF-B904-CCFEC801F4B7}" presName="aSpace" presStyleCnt="0"/>
      <dgm:spPr/>
    </dgm:pt>
  </dgm:ptLst>
  <dgm:cxnLst>
    <dgm:cxn modelId="{8B39B65A-AE16-4DC2-B8B9-154295499F07}" type="presOf" srcId="{753AADE0-6ED6-4EFD-BCF2-E4F5D85EF4B6}" destId="{2BFD64D0-1B34-47AC-987F-38F2004E8EFC}" srcOrd="0" destOrd="0" presId="urn:microsoft.com/office/officeart/2005/8/layout/pyramid2"/>
    <dgm:cxn modelId="{66ED8387-F0AC-4BB9-857E-BF854697EC02}" srcId="{753AADE0-6ED6-4EFD-BCF2-E4F5D85EF4B6}" destId="{EF6C6C69-F716-487E-928E-7D5D3D1E5748}" srcOrd="1" destOrd="0" parTransId="{925FCD25-5770-4538-977E-162459CDE69E}" sibTransId="{F629535F-1F01-4015-B97B-FD61011E7AE1}"/>
    <dgm:cxn modelId="{8F6850CF-9025-4706-BFE2-829DB49C0CEA}" type="presOf" srcId="{E108AA9C-5B9C-45EF-B904-CCFEC801F4B7}" destId="{A646858B-52F3-4A01-93E9-55A0282277C1}" srcOrd="0" destOrd="0" presId="urn:microsoft.com/office/officeart/2005/8/layout/pyramid2"/>
    <dgm:cxn modelId="{D22E8F21-F9AF-4230-B147-751A00473B2A}" srcId="{753AADE0-6ED6-4EFD-BCF2-E4F5D85EF4B6}" destId="{7CF221B8-7F6E-4097-A423-F88AEB1BBE64}" srcOrd="2" destOrd="0" parTransId="{ACF26881-25EC-4E69-96FE-5667036C4FDF}" sibTransId="{7AE0671D-602D-47E8-BCE4-63F34D2E77F1}"/>
    <dgm:cxn modelId="{7984C7D6-F10A-49B8-8EEA-D5566994CFF3}" type="presOf" srcId="{7CF221B8-7F6E-4097-A423-F88AEB1BBE64}" destId="{A92D28A5-C810-4ACB-95A4-781A0CC332B2}" srcOrd="0" destOrd="0" presId="urn:microsoft.com/office/officeart/2005/8/layout/pyramid2"/>
    <dgm:cxn modelId="{EB988D1B-6469-429D-B948-2ABB6522F4D4}" srcId="{753AADE0-6ED6-4EFD-BCF2-E4F5D85EF4B6}" destId="{28ADDFC3-AF6E-4D56-A45B-79A9CEF277BF}" srcOrd="0" destOrd="0" parTransId="{89CEB220-7570-4643-8531-372A4BCE6348}" sibTransId="{7BD720AC-7416-4618-A31F-ED489562A547}"/>
    <dgm:cxn modelId="{870F9CC3-815B-49F0-B142-EFB208535732}" srcId="{753AADE0-6ED6-4EFD-BCF2-E4F5D85EF4B6}" destId="{E108AA9C-5B9C-45EF-B904-CCFEC801F4B7}" srcOrd="4" destOrd="0" parTransId="{95FCF965-680F-45FB-9BC4-401682885A67}" sibTransId="{FDBE27E1-8C4D-4A26-B285-A25214401FE0}"/>
    <dgm:cxn modelId="{1CC4370E-A281-4A32-87FE-CDCF36A29C13}" type="presOf" srcId="{28ADDFC3-AF6E-4D56-A45B-79A9CEF277BF}" destId="{7BFC1AE5-8113-41DC-BA88-FA6B6D00FF85}" srcOrd="0" destOrd="0" presId="urn:microsoft.com/office/officeart/2005/8/layout/pyramid2"/>
    <dgm:cxn modelId="{4D91C524-2354-4A2C-8CA5-3B6357CF6FA9}" srcId="{753AADE0-6ED6-4EFD-BCF2-E4F5D85EF4B6}" destId="{6C9988EC-E9B7-43A3-AD2C-B6A268FD734E}" srcOrd="3" destOrd="0" parTransId="{3D4B9C68-E422-464E-9733-111B31096A9A}" sibTransId="{4FD2988E-64CF-42C4-B218-0AE9FA0D0499}"/>
    <dgm:cxn modelId="{3727A88F-16D4-4A7B-9DC8-2B1D701A3BC4}" type="presOf" srcId="{EF6C6C69-F716-487E-928E-7D5D3D1E5748}" destId="{A57D2193-B514-44FA-81D7-6A10210898AF}" srcOrd="0" destOrd="0" presId="urn:microsoft.com/office/officeart/2005/8/layout/pyramid2"/>
    <dgm:cxn modelId="{081763FF-E118-4461-B3F4-3897B59B80AA}" type="presOf" srcId="{6C9988EC-E9B7-43A3-AD2C-B6A268FD734E}" destId="{03396124-84EA-42EF-9F34-C5EF0E9037B4}" srcOrd="0" destOrd="0" presId="urn:microsoft.com/office/officeart/2005/8/layout/pyramid2"/>
    <dgm:cxn modelId="{54F8219D-4679-43FC-B53B-975E9043CE26}" type="presParOf" srcId="{2BFD64D0-1B34-47AC-987F-38F2004E8EFC}" destId="{2FCEB855-3521-4FCA-A1CC-95E75A570116}" srcOrd="0" destOrd="0" presId="urn:microsoft.com/office/officeart/2005/8/layout/pyramid2"/>
    <dgm:cxn modelId="{41C8589E-D226-4E7A-BEBD-4C52D491D799}" type="presParOf" srcId="{2BFD64D0-1B34-47AC-987F-38F2004E8EFC}" destId="{9299BB81-36E6-4051-99D4-45AF8ABE2C53}" srcOrd="1" destOrd="0" presId="urn:microsoft.com/office/officeart/2005/8/layout/pyramid2"/>
    <dgm:cxn modelId="{59C274BA-4FA4-4868-A744-7959B306F6CE}" type="presParOf" srcId="{9299BB81-36E6-4051-99D4-45AF8ABE2C53}" destId="{7BFC1AE5-8113-41DC-BA88-FA6B6D00FF85}" srcOrd="0" destOrd="0" presId="urn:microsoft.com/office/officeart/2005/8/layout/pyramid2"/>
    <dgm:cxn modelId="{29D161BF-BAC2-4224-9953-04DFD79899F8}" type="presParOf" srcId="{9299BB81-36E6-4051-99D4-45AF8ABE2C53}" destId="{7E5AE6F0-9300-4266-8DE3-C7C0E875844C}" srcOrd="1" destOrd="0" presId="urn:microsoft.com/office/officeart/2005/8/layout/pyramid2"/>
    <dgm:cxn modelId="{8D769E70-9F35-4A45-8C71-7DBCF61A3747}" type="presParOf" srcId="{9299BB81-36E6-4051-99D4-45AF8ABE2C53}" destId="{A57D2193-B514-44FA-81D7-6A10210898AF}" srcOrd="2" destOrd="0" presId="urn:microsoft.com/office/officeart/2005/8/layout/pyramid2"/>
    <dgm:cxn modelId="{1F0BE2E7-09B5-4895-B474-D788CAE79E69}" type="presParOf" srcId="{9299BB81-36E6-4051-99D4-45AF8ABE2C53}" destId="{FCF49228-CA87-478D-BA18-0B5232E0C3EE}" srcOrd="3" destOrd="0" presId="urn:microsoft.com/office/officeart/2005/8/layout/pyramid2"/>
    <dgm:cxn modelId="{1740FA6F-B3CD-4993-AB4F-12A8CEDB2651}" type="presParOf" srcId="{9299BB81-36E6-4051-99D4-45AF8ABE2C53}" destId="{A92D28A5-C810-4ACB-95A4-781A0CC332B2}" srcOrd="4" destOrd="0" presId="urn:microsoft.com/office/officeart/2005/8/layout/pyramid2"/>
    <dgm:cxn modelId="{CE3BF02D-DC4E-4BD4-9BB9-DBA0576F0BE9}" type="presParOf" srcId="{9299BB81-36E6-4051-99D4-45AF8ABE2C53}" destId="{8677009A-51E2-4F26-92C2-DC404938BF03}" srcOrd="5" destOrd="0" presId="urn:microsoft.com/office/officeart/2005/8/layout/pyramid2"/>
    <dgm:cxn modelId="{EAE66441-4A9B-408F-B324-8439E0D88AC1}" type="presParOf" srcId="{9299BB81-36E6-4051-99D4-45AF8ABE2C53}" destId="{03396124-84EA-42EF-9F34-C5EF0E9037B4}" srcOrd="6" destOrd="0" presId="urn:microsoft.com/office/officeart/2005/8/layout/pyramid2"/>
    <dgm:cxn modelId="{9BDF125B-1034-40AF-97F0-59C88129AA2A}" type="presParOf" srcId="{9299BB81-36E6-4051-99D4-45AF8ABE2C53}" destId="{D7F62C19-4505-4BC2-93C4-80AA86948ED1}" srcOrd="7" destOrd="0" presId="urn:microsoft.com/office/officeart/2005/8/layout/pyramid2"/>
    <dgm:cxn modelId="{2732156A-202E-47CA-A960-543A5A6EBCFD}" type="presParOf" srcId="{9299BB81-36E6-4051-99D4-45AF8ABE2C53}" destId="{A646858B-52F3-4A01-93E9-55A0282277C1}" srcOrd="8" destOrd="0" presId="urn:microsoft.com/office/officeart/2005/8/layout/pyramid2"/>
    <dgm:cxn modelId="{3E0345E9-BAC8-4565-8756-44591C8A7A73}" type="presParOf" srcId="{9299BB81-36E6-4051-99D4-45AF8ABE2C53}" destId="{97884EC6-BCED-4C58-B54A-4E24225B439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77B70A-ADAB-4733-9DBC-346E74713A0A}" type="doc">
      <dgm:prSet loTypeId="urn:microsoft.com/office/officeart/2005/8/layout/venn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21275F-246C-4946-B07B-CA40A5C732A5}">
      <dgm:prSet phldrT="[Text]" custT="1"/>
      <dgm:spPr/>
      <dgm:t>
        <a:bodyPr/>
        <a:lstStyle/>
        <a:p>
          <a:r>
            <a:rPr lang="ar-SA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itchFamily="66" charset="0"/>
              <a:cs typeface="DecoType Naskh" pitchFamily="2" charset="-78"/>
            </a:rPr>
            <a:t>المحاكاة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AF4A5756-9C45-48C7-A4AB-67FCF50CFCEA}" type="parTrans" cxnId="{1B564AD1-2E16-411D-B00F-D137F07CDC69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7093810B-527C-4E95-85DF-B383F1BD68AD}" type="sibTrans" cxnId="{1B564AD1-2E16-411D-B00F-D137F07CDC69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AE7A8EF9-E851-42E4-9944-13916176176E}">
      <dgm:prSet phldrT="[Text]" custT="1"/>
      <dgm:spPr/>
      <dgm:t>
        <a:bodyPr/>
        <a:lstStyle/>
        <a:p>
          <a:r>
            <a:rPr lang="ar-SA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الدقة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8255CF90-7AA4-48E1-9714-06E5814EACC9}" type="parTrans" cxnId="{0F436238-65DA-472D-AD84-56D4A863E460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1256B900-4AF9-46E1-B5A7-016477DE2F8D}" type="sibTrans" cxnId="{0F436238-65DA-472D-AD84-56D4A863E460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B9789577-03B8-47F5-B720-95DB4F758DC9}">
      <dgm:prSet phldrT="[Text]" custT="1"/>
      <dgm:spPr/>
      <dgm:t>
        <a:bodyPr/>
        <a:lstStyle/>
        <a:p>
          <a:r>
            <a:rPr lang="ar-SA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الترابط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51367846-9E38-474B-AF3F-9E3D98FA8E83}" type="parTrans" cxnId="{7C0E9FAF-20D7-4981-928D-F0AFBAE13FDA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C4840639-30B7-46DB-8BE7-4AEA73F0F4D1}" type="sibTrans" cxnId="{7C0E9FAF-20D7-4981-928D-F0AFBAE13FDA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5A2A254E-A01A-45F0-B176-1C1BD487E3DB}">
      <dgm:prSet phldrT="[Text]" custT="1"/>
      <dgm:spPr/>
      <dgm:t>
        <a:bodyPr/>
        <a:lstStyle/>
        <a:p>
          <a:r>
            <a:rPr lang="ar-SA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التطبيع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9BC284CF-8E43-4E45-881E-12D21C57A665}" type="parTrans" cxnId="{835F437C-A1BC-4375-AF6A-A9C4415129E9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E2952C93-F46E-47F6-9429-EFC8ED72D5FE}" type="sibTrans" cxnId="{835F437C-A1BC-4375-AF6A-A9C4415129E9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BE940586-0530-4DD1-B629-1DF99E377036}">
      <dgm:prSet phldrT="[Text]" custT="1"/>
      <dgm:spPr/>
      <dgm:t>
        <a:bodyPr/>
        <a:lstStyle/>
        <a:p>
          <a:r>
            <a:rPr kumimoji="0" lang="ar-SA" sz="3600" b="0" i="0" u="none" strike="noStrike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DecoType Naskh" pitchFamily="2" charset="-78"/>
            </a:rPr>
            <a:t>المعالجة اليدوية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5443B70D-5B23-418A-866D-CCF3420B0CB3}" type="parTrans" cxnId="{A2649542-FDA9-4EA4-9638-A47452710772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07557659-CB37-40EF-A01D-76A7C206F297}" type="sibTrans" cxnId="{A2649542-FDA9-4EA4-9638-A47452710772}">
      <dgm:prSet/>
      <dgm:spPr/>
      <dgm:t>
        <a:bodyPr/>
        <a:lstStyle/>
        <a:p>
          <a:endParaRPr lang="en-US" sz="3600" b="1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gm:t>
    </dgm:pt>
    <dgm:pt modelId="{F4460050-987F-4D4D-BDF6-B35C0E3AEE2A}" type="pres">
      <dgm:prSet presAssocID="{4B77B70A-ADAB-4733-9DBC-346E74713A0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27F04-7DEB-40B2-9AF6-B374FC40848C}" type="pres">
      <dgm:prSet presAssocID="{6521275F-246C-4946-B07B-CA40A5C732A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BB242-66F1-4F96-9505-FA13A2B72664}" type="pres">
      <dgm:prSet presAssocID="{7093810B-527C-4E95-85DF-B383F1BD68AD}" presName="space" presStyleCnt="0"/>
      <dgm:spPr/>
      <dgm:t>
        <a:bodyPr/>
        <a:lstStyle/>
        <a:p>
          <a:endParaRPr lang="en-US"/>
        </a:p>
      </dgm:t>
    </dgm:pt>
    <dgm:pt modelId="{BB4C16CB-682F-4C8F-87F4-2EEC6FE2AA42}" type="pres">
      <dgm:prSet presAssocID="{BE940586-0530-4DD1-B629-1DF99E37703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46E99-C65E-49C9-B932-51942DA7A01F}" type="pres">
      <dgm:prSet presAssocID="{07557659-CB37-40EF-A01D-76A7C206F297}" presName="space" presStyleCnt="0"/>
      <dgm:spPr/>
      <dgm:t>
        <a:bodyPr/>
        <a:lstStyle/>
        <a:p>
          <a:endParaRPr lang="en-US"/>
        </a:p>
      </dgm:t>
    </dgm:pt>
    <dgm:pt modelId="{29CB2C8D-412B-4DA5-BABC-D0407972D496}" type="pres">
      <dgm:prSet presAssocID="{AE7A8EF9-E851-42E4-9944-13916176176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C64D-131F-4C85-AA36-790420AEB7B5}" type="pres">
      <dgm:prSet presAssocID="{1256B900-4AF9-46E1-B5A7-016477DE2F8D}" presName="space" presStyleCnt="0"/>
      <dgm:spPr/>
      <dgm:t>
        <a:bodyPr/>
        <a:lstStyle/>
        <a:p>
          <a:endParaRPr lang="en-US"/>
        </a:p>
      </dgm:t>
    </dgm:pt>
    <dgm:pt modelId="{22FFEBB2-B385-4923-AF5A-E9AB3C13B1AD}" type="pres">
      <dgm:prSet presAssocID="{B9789577-03B8-47F5-B720-95DB4F758DC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A4B57-B040-42F1-BF69-BEF3F5F81875}" type="pres">
      <dgm:prSet presAssocID="{C4840639-30B7-46DB-8BE7-4AEA73F0F4D1}" presName="space" presStyleCnt="0"/>
      <dgm:spPr/>
      <dgm:t>
        <a:bodyPr/>
        <a:lstStyle/>
        <a:p>
          <a:endParaRPr lang="en-US"/>
        </a:p>
      </dgm:t>
    </dgm:pt>
    <dgm:pt modelId="{36A0B0CD-CE6A-4312-A0F9-F74FD898E5DA}" type="pres">
      <dgm:prSet presAssocID="{5A2A254E-A01A-45F0-B176-1C1BD487E3D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6B96D-FF74-409A-86FC-6A3E6A1D6F29}" type="presOf" srcId="{5A2A254E-A01A-45F0-B176-1C1BD487E3DB}" destId="{36A0B0CD-CE6A-4312-A0F9-F74FD898E5DA}" srcOrd="0" destOrd="0" presId="urn:microsoft.com/office/officeart/2005/8/layout/venn3"/>
    <dgm:cxn modelId="{0F436238-65DA-472D-AD84-56D4A863E460}" srcId="{4B77B70A-ADAB-4733-9DBC-346E74713A0A}" destId="{AE7A8EF9-E851-42E4-9944-13916176176E}" srcOrd="2" destOrd="0" parTransId="{8255CF90-7AA4-48E1-9714-06E5814EACC9}" sibTransId="{1256B900-4AF9-46E1-B5A7-016477DE2F8D}"/>
    <dgm:cxn modelId="{835F437C-A1BC-4375-AF6A-A9C4415129E9}" srcId="{4B77B70A-ADAB-4733-9DBC-346E74713A0A}" destId="{5A2A254E-A01A-45F0-B176-1C1BD487E3DB}" srcOrd="4" destOrd="0" parTransId="{9BC284CF-8E43-4E45-881E-12D21C57A665}" sibTransId="{E2952C93-F46E-47F6-9429-EFC8ED72D5FE}"/>
    <dgm:cxn modelId="{9D942BA1-166E-4ACB-ABE5-CA374B0BDE3F}" type="presOf" srcId="{4B77B70A-ADAB-4733-9DBC-346E74713A0A}" destId="{F4460050-987F-4D4D-BDF6-B35C0E3AEE2A}" srcOrd="0" destOrd="0" presId="urn:microsoft.com/office/officeart/2005/8/layout/venn3"/>
    <dgm:cxn modelId="{DFCD2468-016D-4410-B8E8-3B7D62FDF87D}" type="presOf" srcId="{6521275F-246C-4946-B07B-CA40A5C732A5}" destId="{49627F04-7DEB-40B2-9AF6-B374FC40848C}" srcOrd="0" destOrd="0" presId="urn:microsoft.com/office/officeart/2005/8/layout/venn3"/>
    <dgm:cxn modelId="{1B564AD1-2E16-411D-B00F-D137F07CDC69}" srcId="{4B77B70A-ADAB-4733-9DBC-346E74713A0A}" destId="{6521275F-246C-4946-B07B-CA40A5C732A5}" srcOrd="0" destOrd="0" parTransId="{AF4A5756-9C45-48C7-A4AB-67FCF50CFCEA}" sibTransId="{7093810B-527C-4E95-85DF-B383F1BD68AD}"/>
    <dgm:cxn modelId="{9F463F6B-36E7-413E-A956-F783CC35B403}" type="presOf" srcId="{B9789577-03B8-47F5-B720-95DB4F758DC9}" destId="{22FFEBB2-B385-4923-AF5A-E9AB3C13B1AD}" srcOrd="0" destOrd="0" presId="urn:microsoft.com/office/officeart/2005/8/layout/venn3"/>
    <dgm:cxn modelId="{7E236417-DE43-413D-99BE-30A2F519A4DE}" type="presOf" srcId="{AE7A8EF9-E851-42E4-9944-13916176176E}" destId="{29CB2C8D-412B-4DA5-BABC-D0407972D496}" srcOrd="0" destOrd="0" presId="urn:microsoft.com/office/officeart/2005/8/layout/venn3"/>
    <dgm:cxn modelId="{A2649542-FDA9-4EA4-9638-A47452710772}" srcId="{4B77B70A-ADAB-4733-9DBC-346E74713A0A}" destId="{BE940586-0530-4DD1-B629-1DF99E377036}" srcOrd="1" destOrd="0" parTransId="{5443B70D-5B23-418A-866D-CCF3420B0CB3}" sibTransId="{07557659-CB37-40EF-A01D-76A7C206F297}"/>
    <dgm:cxn modelId="{9984C489-434F-4003-89C9-881216ECD39E}" type="presOf" srcId="{BE940586-0530-4DD1-B629-1DF99E377036}" destId="{BB4C16CB-682F-4C8F-87F4-2EEC6FE2AA42}" srcOrd="0" destOrd="0" presId="urn:microsoft.com/office/officeart/2005/8/layout/venn3"/>
    <dgm:cxn modelId="{7C0E9FAF-20D7-4981-928D-F0AFBAE13FDA}" srcId="{4B77B70A-ADAB-4733-9DBC-346E74713A0A}" destId="{B9789577-03B8-47F5-B720-95DB4F758DC9}" srcOrd="3" destOrd="0" parTransId="{51367846-9E38-474B-AF3F-9E3D98FA8E83}" sibTransId="{C4840639-30B7-46DB-8BE7-4AEA73F0F4D1}"/>
    <dgm:cxn modelId="{8E7A1F99-E7C2-4B78-8BA4-27E6800FD319}" type="presParOf" srcId="{F4460050-987F-4D4D-BDF6-B35C0E3AEE2A}" destId="{49627F04-7DEB-40B2-9AF6-B374FC40848C}" srcOrd="0" destOrd="0" presId="urn:microsoft.com/office/officeart/2005/8/layout/venn3"/>
    <dgm:cxn modelId="{00447786-CD5A-459E-A6BB-82FB92F7E26B}" type="presParOf" srcId="{F4460050-987F-4D4D-BDF6-B35C0E3AEE2A}" destId="{80EBB242-66F1-4F96-9505-FA13A2B72664}" srcOrd="1" destOrd="0" presId="urn:microsoft.com/office/officeart/2005/8/layout/venn3"/>
    <dgm:cxn modelId="{B6B5A87F-EE6A-43F8-821F-8F3769810C81}" type="presParOf" srcId="{F4460050-987F-4D4D-BDF6-B35C0E3AEE2A}" destId="{BB4C16CB-682F-4C8F-87F4-2EEC6FE2AA42}" srcOrd="2" destOrd="0" presId="urn:microsoft.com/office/officeart/2005/8/layout/venn3"/>
    <dgm:cxn modelId="{345465BB-EC3D-4557-AFCC-BAC7000FD395}" type="presParOf" srcId="{F4460050-987F-4D4D-BDF6-B35C0E3AEE2A}" destId="{F7146E99-C65E-49C9-B932-51942DA7A01F}" srcOrd="3" destOrd="0" presId="urn:microsoft.com/office/officeart/2005/8/layout/venn3"/>
    <dgm:cxn modelId="{A66D1556-157E-432D-83F6-F4A0E109627C}" type="presParOf" srcId="{F4460050-987F-4D4D-BDF6-B35C0E3AEE2A}" destId="{29CB2C8D-412B-4DA5-BABC-D0407972D496}" srcOrd="4" destOrd="0" presId="urn:microsoft.com/office/officeart/2005/8/layout/venn3"/>
    <dgm:cxn modelId="{08BA13FB-38F5-4F52-9358-A9D283A1FEC5}" type="presParOf" srcId="{F4460050-987F-4D4D-BDF6-B35C0E3AEE2A}" destId="{68F2C64D-131F-4C85-AA36-790420AEB7B5}" srcOrd="5" destOrd="0" presId="urn:microsoft.com/office/officeart/2005/8/layout/venn3"/>
    <dgm:cxn modelId="{CD256F73-42EF-4B96-B76F-CC8E81E36D21}" type="presParOf" srcId="{F4460050-987F-4D4D-BDF6-B35C0E3AEE2A}" destId="{22FFEBB2-B385-4923-AF5A-E9AB3C13B1AD}" srcOrd="6" destOrd="0" presId="urn:microsoft.com/office/officeart/2005/8/layout/venn3"/>
    <dgm:cxn modelId="{0CB02154-52B2-4647-938A-4C49F2B16113}" type="presParOf" srcId="{F4460050-987F-4D4D-BDF6-B35C0E3AEE2A}" destId="{156A4B57-B040-42F1-BF69-BEF3F5F81875}" srcOrd="7" destOrd="0" presId="urn:microsoft.com/office/officeart/2005/8/layout/venn3"/>
    <dgm:cxn modelId="{09076280-74D1-4E42-BE70-0F35D1A226A6}" type="presParOf" srcId="{F4460050-987F-4D4D-BDF6-B35C0E3AEE2A}" destId="{36A0B0CD-CE6A-4312-A0F9-F74FD898E5D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2295-70BA-43CA-9DD0-E2CF9F528DDF}">
      <dsp:nvSpPr>
        <dsp:cNvPr id="0" name=""/>
        <dsp:cNvSpPr/>
      </dsp:nvSpPr>
      <dsp:spPr>
        <a:xfrm>
          <a:off x="3571357" y="1857300"/>
          <a:ext cx="1786863" cy="85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12"/>
              </a:lnTo>
              <a:lnTo>
                <a:pt x="1786863" y="579512"/>
              </a:lnTo>
              <a:lnTo>
                <a:pt x="1786863" y="850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DCE1-8CC6-45CF-86C4-7103EF2249A1}">
      <dsp:nvSpPr>
        <dsp:cNvPr id="0" name=""/>
        <dsp:cNvSpPr/>
      </dsp:nvSpPr>
      <dsp:spPr>
        <a:xfrm>
          <a:off x="1784493" y="1857300"/>
          <a:ext cx="1786863" cy="850384"/>
        </a:xfrm>
        <a:custGeom>
          <a:avLst/>
          <a:gdLst/>
          <a:ahLst/>
          <a:cxnLst/>
          <a:rect l="0" t="0" r="0" b="0"/>
          <a:pathLst>
            <a:path>
              <a:moveTo>
                <a:pt x="1786863" y="0"/>
              </a:moveTo>
              <a:lnTo>
                <a:pt x="1786863" y="579512"/>
              </a:lnTo>
              <a:lnTo>
                <a:pt x="0" y="579512"/>
              </a:lnTo>
              <a:lnTo>
                <a:pt x="0" y="850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1C84D-8CE5-4D1D-88CA-69545B608557}">
      <dsp:nvSpPr>
        <dsp:cNvPr id="0" name=""/>
        <dsp:cNvSpPr/>
      </dsp:nvSpPr>
      <dsp:spPr>
        <a:xfrm>
          <a:off x="2109378" y="585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EAF79-0309-4040-A933-A32B2D1C5598}">
      <dsp:nvSpPr>
        <dsp:cNvPr id="0" name=""/>
        <dsp:cNvSpPr/>
      </dsp:nvSpPr>
      <dsp:spPr>
        <a:xfrm>
          <a:off x="2434262" y="309226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100" kern="1200" dirty="0" smtClean="0"/>
            <a:t>محتويات الفصل</a:t>
          </a:r>
          <a:endParaRPr lang="ar-EG" sz="5100" kern="1200" dirty="0"/>
        </a:p>
      </dsp:txBody>
      <dsp:txXfrm>
        <a:off x="2488643" y="363607"/>
        <a:ext cx="2815197" cy="1747952"/>
      </dsp:txXfrm>
    </dsp:sp>
    <dsp:sp modelId="{7EEA4813-66D8-4BBE-96DC-4933C659D78E}">
      <dsp:nvSpPr>
        <dsp:cNvPr id="0" name=""/>
        <dsp:cNvSpPr/>
      </dsp:nvSpPr>
      <dsp:spPr>
        <a:xfrm>
          <a:off x="322514" y="2707684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F6EB7-E7A0-461E-B544-649E331F08C0}">
      <dsp:nvSpPr>
        <dsp:cNvPr id="0" name=""/>
        <dsp:cNvSpPr/>
      </dsp:nvSpPr>
      <dsp:spPr>
        <a:xfrm>
          <a:off x="647398" y="3016324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100" kern="1200" dirty="0" smtClean="0"/>
            <a:t>عناصر المنهج</a:t>
          </a:r>
          <a:endParaRPr lang="ar-EG" sz="5100" kern="1200" dirty="0"/>
        </a:p>
      </dsp:txBody>
      <dsp:txXfrm>
        <a:off x="701779" y="3070705"/>
        <a:ext cx="2815197" cy="1747952"/>
      </dsp:txXfrm>
    </dsp:sp>
    <dsp:sp modelId="{74E3C458-BE5E-4817-B1A7-AADB5054B057}">
      <dsp:nvSpPr>
        <dsp:cNvPr id="0" name=""/>
        <dsp:cNvSpPr/>
      </dsp:nvSpPr>
      <dsp:spPr>
        <a:xfrm>
          <a:off x="3896242" y="2707684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BA6D-578A-4A37-96A8-668AEC4360A6}">
      <dsp:nvSpPr>
        <dsp:cNvPr id="0" name=""/>
        <dsp:cNvSpPr/>
      </dsp:nvSpPr>
      <dsp:spPr>
        <a:xfrm>
          <a:off x="4221126" y="3016324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100" kern="1200" dirty="0" smtClean="0"/>
            <a:t>مفهوم المنهج</a:t>
          </a:r>
          <a:endParaRPr lang="ar-EG" sz="5100" kern="1200" dirty="0"/>
        </a:p>
      </dsp:txBody>
      <dsp:txXfrm>
        <a:off x="4275507" y="3070705"/>
        <a:ext cx="2815197" cy="1747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818AA-2689-48F5-B082-591595802F32}">
      <dsp:nvSpPr>
        <dsp:cNvPr id="0" name=""/>
        <dsp:cNvSpPr/>
      </dsp:nvSpPr>
      <dsp:spPr>
        <a:xfrm>
          <a:off x="0" y="0"/>
          <a:ext cx="6347460" cy="2193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/>
            <a:t>لغوياأصل كلمة منهج هو نهج اى الطريق المستقيم والمنهاج اى الخطة المرسومة    </a:t>
          </a:r>
          <a:endParaRPr lang="ar-EG" sz="2800" b="1" kern="1200" dirty="0"/>
        </a:p>
      </dsp:txBody>
      <dsp:txXfrm>
        <a:off x="64235" y="64235"/>
        <a:ext cx="4080687" cy="2064661"/>
      </dsp:txXfrm>
    </dsp:sp>
    <dsp:sp modelId="{04DDE6E3-FDAD-48EC-9B2F-215DDCF7DFF5}">
      <dsp:nvSpPr>
        <dsp:cNvPr id="0" name=""/>
        <dsp:cNvSpPr/>
      </dsp:nvSpPr>
      <dsp:spPr>
        <a:xfrm>
          <a:off x="1120139" y="2680493"/>
          <a:ext cx="6347460" cy="2193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kern="1200" dirty="0" smtClean="0"/>
            <a:t>وقد تعددت  تعريفات المنهج تربويا وفقا للزاوية التى ينظر اليه منها</a:t>
          </a:r>
          <a:endParaRPr lang="ar-EG" sz="3600" kern="1200" dirty="0"/>
        </a:p>
      </dsp:txBody>
      <dsp:txXfrm>
        <a:off x="1184374" y="2744728"/>
        <a:ext cx="3673314" cy="2064661"/>
      </dsp:txXfrm>
    </dsp:sp>
    <dsp:sp modelId="{05F76E57-13C9-4B65-959E-D5F73639A3B5}">
      <dsp:nvSpPr>
        <dsp:cNvPr id="0" name=""/>
        <dsp:cNvSpPr/>
      </dsp:nvSpPr>
      <dsp:spPr>
        <a:xfrm>
          <a:off x="4921924" y="1724044"/>
          <a:ext cx="1425535" cy="1425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600" kern="1200"/>
        </a:p>
      </dsp:txBody>
      <dsp:txXfrm>
        <a:off x="5242669" y="1724044"/>
        <a:ext cx="784045" cy="1072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A9CBD-A766-4D93-9975-1A233084411B}">
      <dsp:nvSpPr>
        <dsp:cNvPr id="0" name=""/>
        <dsp:cNvSpPr/>
      </dsp:nvSpPr>
      <dsp:spPr>
        <a:xfrm>
          <a:off x="0" y="0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/>
            <a:t>موضوعات دراسية او معرفة</a:t>
          </a:r>
          <a:endParaRPr lang="ar-EG" sz="3700" kern="1200" dirty="0"/>
        </a:p>
      </dsp:txBody>
      <dsp:txXfrm>
        <a:off x="25694" y="25694"/>
        <a:ext cx="4700789" cy="825864"/>
      </dsp:txXfrm>
    </dsp:sp>
    <dsp:sp modelId="{16C55F55-27AE-41E3-B5AA-159AE621ED0A}">
      <dsp:nvSpPr>
        <dsp:cNvPr id="0" name=""/>
        <dsp:cNvSpPr/>
      </dsp:nvSpPr>
      <dsp:spPr>
        <a:xfrm>
          <a:off x="429387" y="999093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/>
            <a:t>اهدافا و مخرجات</a:t>
          </a:r>
          <a:endParaRPr lang="ar-EG" sz="3700" kern="1200" dirty="0"/>
        </a:p>
      </dsp:txBody>
      <dsp:txXfrm>
        <a:off x="455081" y="1024787"/>
        <a:ext cx="4699062" cy="825864"/>
      </dsp:txXfrm>
    </dsp:sp>
    <dsp:sp modelId="{ED149059-9D91-4E12-9908-2F98CC436713}">
      <dsp:nvSpPr>
        <dsp:cNvPr id="0" name=""/>
        <dsp:cNvSpPr/>
      </dsp:nvSpPr>
      <dsp:spPr>
        <a:xfrm>
          <a:off x="858774" y="1998186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/>
            <a:t>موقفا تعليميا</a:t>
          </a:r>
          <a:endParaRPr lang="ar-EG" sz="3700" kern="1200" dirty="0"/>
        </a:p>
      </dsp:txBody>
      <dsp:txXfrm>
        <a:off x="884468" y="2023880"/>
        <a:ext cx="4699062" cy="825864"/>
      </dsp:txXfrm>
    </dsp:sp>
    <dsp:sp modelId="{5622880D-EB52-4867-932A-7D725A2DB25A}">
      <dsp:nvSpPr>
        <dsp:cNvPr id="0" name=""/>
        <dsp:cNvSpPr/>
      </dsp:nvSpPr>
      <dsp:spPr>
        <a:xfrm>
          <a:off x="1288161" y="2997279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/>
            <a:t>خطة تعليمية</a:t>
          </a:r>
          <a:endParaRPr lang="ar-EG" sz="3700" kern="1200" dirty="0"/>
        </a:p>
      </dsp:txBody>
      <dsp:txXfrm>
        <a:off x="1313855" y="3022973"/>
        <a:ext cx="4699062" cy="825864"/>
      </dsp:txXfrm>
    </dsp:sp>
    <dsp:sp modelId="{52117F8B-34DD-41DB-B66D-1C828E400862}">
      <dsp:nvSpPr>
        <dsp:cNvPr id="0" name=""/>
        <dsp:cNvSpPr/>
      </dsp:nvSpPr>
      <dsp:spPr>
        <a:xfrm>
          <a:off x="1717548" y="3996372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/>
            <a:t>خبرات</a:t>
          </a:r>
          <a:endParaRPr lang="ar-EG" sz="3700" kern="1200" dirty="0"/>
        </a:p>
      </dsp:txBody>
      <dsp:txXfrm>
        <a:off x="1743242" y="4022066"/>
        <a:ext cx="4699062" cy="825864"/>
      </dsp:txXfrm>
    </dsp:sp>
    <dsp:sp modelId="{DA0FB0B1-6F3E-4854-A16F-A69800950CA8}">
      <dsp:nvSpPr>
        <dsp:cNvPr id="0" name=""/>
        <dsp:cNvSpPr/>
      </dsp:nvSpPr>
      <dsp:spPr>
        <a:xfrm>
          <a:off x="5179837" y="640881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700" kern="1200"/>
        </a:p>
      </dsp:txBody>
      <dsp:txXfrm>
        <a:off x="5308135" y="640881"/>
        <a:ext cx="313618" cy="429086"/>
      </dsp:txXfrm>
    </dsp:sp>
    <dsp:sp modelId="{06754139-702E-4A3B-B367-616317AE8D89}">
      <dsp:nvSpPr>
        <dsp:cNvPr id="0" name=""/>
        <dsp:cNvSpPr/>
      </dsp:nvSpPr>
      <dsp:spPr>
        <a:xfrm>
          <a:off x="5609224" y="1639974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700" kern="1200"/>
        </a:p>
      </dsp:txBody>
      <dsp:txXfrm>
        <a:off x="5737522" y="1639974"/>
        <a:ext cx="313618" cy="429086"/>
      </dsp:txXfrm>
    </dsp:sp>
    <dsp:sp modelId="{AC2AE6D4-25D0-4A38-995C-70A724CDBACE}">
      <dsp:nvSpPr>
        <dsp:cNvPr id="0" name=""/>
        <dsp:cNvSpPr/>
      </dsp:nvSpPr>
      <dsp:spPr>
        <a:xfrm>
          <a:off x="6038611" y="262444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700" kern="1200"/>
        </a:p>
      </dsp:txBody>
      <dsp:txXfrm>
        <a:off x="6166909" y="2624447"/>
        <a:ext cx="313618" cy="429086"/>
      </dsp:txXfrm>
    </dsp:sp>
    <dsp:sp modelId="{E903ED4C-2975-4264-B84F-D186F8D9ABC6}">
      <dsp:nvSpPr>
        <dsp:cNvPr id="0" name=""/>
        <dsp:cNvSpPr/>
      </dsp:nvSpPr>
      <dsp:spPr>
        <a:xfrm>
          <a:off x="6467998" y="363328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700" kern="1200"/>
        </a:p>
      </dsp:txBody>
      <dsp:txXfrm>
        <a:off x="6596296" y="3633287"/>
        <a:ext cx="313618" cy="429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5D18-D5AB-4E49-80EB-0D28B5B2B600}">
      <dsp:nvSpPr>
        <dsp:cNvPr id="0" name=""/>
        <dsp:cNvSpPr/>
      </dsp:nvSpPr>
      <dsp:spPr>
        <a:xfrm>
          <a:off x="1300997" y="1753691"/>
          <a:ext cx="2367050" cy="432300"/>
        </a:xfrm>
        <a:custGeom>
          <a:avLst/>
          <a:gdLst/>
          <a:ahLst/>
          <a:cxnLst/>
          <a:rect l="0" t="0" r="0" b="0"/>
          <a:pathLst>
            <a:path>
              <a:moveTo>
                <a:pt x="2367050" y="0"/>
              </a:moveTo>
              <a:lnTo>
                <a:pt x="2367050" y="332051"/>
              </a:lnTo>
              <a:lnTo>
                <a:pt x="0" y="332051"/>
              </a:lnTo>
              <a:lnTo>
                <a:pt x="0" y="4323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BDFC-CEAC-4E35-BBE5-465561A11A5A}">
      <dsp:nvSpPr>
        <dsp:cNvPr id="0" name=""/>
        <dsp:cNvSpPr/>
      </dsp:nvSpPr>
      <dsp:spPr>
        <a:xfrm>
          <a:off x="3026340" y="1753691"/>
          <a:ext cx="641706" cy="432300"/>
        </a:xfrm>
        <a:custGeom>
          <a:avLst/>
          <a:gdLst/>
          <a:ahLst/>
          <a:cxnLst/>
          <a:rect l="0" t="0" r="0" b="0"/>
          <a:pathLst>
            <a:path>
              <a:moveTo>
                <a:pt x="641706" y="0"/>
              </a:moveTo>
              <a:lnTo>
                <a:pt x="641706" y="332051"/>
              </a:lnTo>
              <a:lnTo>
                <a:pt x="0" y="332051"/>
              </a:lnTo>
              <a:lnTo>
                <a:pt x="0" y="4323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ECF1A-5FFB-45F0-9209-E3F8A6D1922F}">
      <dsp:nvSpPr>
        <dsp:cNvPr id="0" name=""/>
        <dsp:cNvSpPr/>
      </dsp:nvSpPr>
      <dsp:spPr>
        <a:xfrm>
          <a:off x="3668047" y="1753691"/>
          <a:ext cx="1041335" cy="454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99"/>
              </a:lnTo>
              <a:lnTo>
                <a:pt x="1041335" y="354399"/>
              </a:lnTo>
              <a:lnTo>
                <a:pt x="1041335" y="4546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29215-7321-4E44-8443-CD77D589462C}">
      <dsp:nvSpPr>
        <dsp:cNvPr id="0" name=""/>
        <dsp:cNvSpPr/>
      </dsp:nvSpPr>
      <dsp:spPr>
        <a:xfrm>
          <a:off x="3668047" y="1753691"/>
          <a:ext cx="2838035" cy="43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51"/>
              </a:lnTo>
              <a:lnTo>
                <a:pt x="2838035" y="332051"/>
              </a:lnTo>
              <a:lnTo>
                <a:pt x="2838035" y="4323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4AE3-6425-4AA9-8C62-EC63F9219211}">
      <dsp:nvSpPr>
        <dsp:cNvPr id="0" name=""/>
        <dsp:cNvSpPr/>
      </dsp:nvSpPr>
      <dsp:spPr>
        <a:xfrm>
          <a:off x="2089560" y="-114227"/>
          <a:ext cx="3156974" cy="18679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C747-7C81-4681-A37F-5B17FF0D0A07}">
      <dsp:nvSpPr>
        <dsp:cNvPr id="0" name=""/>
        <dsp:cNvSpPr/>
      </dsp:nvSpPr>
      <dsp:spPr>
        <a:xfrm>
          <a:off x="2209799" y="0"/>
          <a:ext cx="3156974" cy="1867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cs typeface="DecoType Naskh" pitchFamily="2" charset="-78"/>
            </a:rPr>
            <a:t>اولا : </a:t>
          </a:r>
          <a:r>
            <a:rPr lang="ar-SA" sz="4000" b="1" kern="1200" dirty="0" smtClean="0">
              <a:cs typeface="DecoType Naskh" pitchFamily="2" charset="-78"/>
            </a:rPr>
            <a:t>الأهداف</a:t>
          </a:r>
          <a:endParaRPr lang="ar-SA" sz="4000" b="1" kern="1200" dirty="0">
            <a:cs typeface="DecoType Naskh" pitchFamily="2" charset="-78"/>
          </a:endParaRPr>
        </a:p>
      </dsp:txBody>
      <dsp:txXfrm>
        <a:off x="2264508" y="54709"/>
        <a:ext cx="3047556" cy="1758500"/>
      </dsp:txXfrm>
    </dsp:sp>
    <dsp:sp modelId="{DED1AD03-171D-4CE2-9EDC-436D42918D46}">
      <dsp:nvSpPr>
        <dsp:cNvPr id="0" name=""/>
        <dsp:cNvSpPr/>
      </dsp:nvSpPr>
      <dsp:spPr>
        <a:xfrm>
          <a:off x="5734595" y="2185992"/>
          <a:ext cx="1542976" cy="23207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6C987-A1BE-4E41-8EC2-BDB986703D97}">
      <dsp:nvSpPr>
        <dsp:cNvPr id="0" name=""/>
        <dsp:cNvSpPr/>
      </dsp:nvSpPr>
      <dsp:spPr>
        <a:xfrm>
          <a:off x="5854834" y="2300219"/>
          <a:ext cx="1542976" cy="2320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DecoType Naskh" pitchFamily="2" charset="-78"/>
            </a:rPr>
            <a:t>مفهوم الأهداف</a:t>
          </a:r>
          <a:endParaRPr lang="ar-EG" sz="2800" b="0" kern="1200" dirty="0" smtClean="0">
            <a:cs typeface="DecoType Naskh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cs typeface="DecoType Naskh" pitchFamily="2" charset="-78"/>
            </a:rPr>
            <a:t>التعليمية</a:t>
          </a:r>
          <a:endParaRPr lang="ar-SA" sz="2800" b="0" kern="1200" dirty="0">
            <a:cs typeface="DecoType Naskh" pitchFamily="2" charset="-78"/>
          </a:endParaRPr>
        </a:p>
      </dsp:txBody>
      <dsp:txXfrm>
        <a:off x="5900026" y="2345411"/>
        <a:ext cx="1452592" cy="2230336"/>
      </dsp:txXfrm>
    </dsp:sp>
    <dsp:sp modelId="{53EBFE20-DEE9-4703-83CB-0EA2B470AD56}">
      <dsp:nvSpPr>
        <dsp:cNvPr id="0" name=""/>
        <dsp:cNvSpPr/>
      </dsp:nvSpPr>
      <dsp:spPr>
        <a:xfrm>
          <a:off x="3966950" y="2208340"/>
          <a:ext cx="1484864" cy="23017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4F2B3-6543-4878-91E0-078F7024E8B0}">
      <dsp:nvSpPr>
        <dsp:cNvPr id="0" name=""/>
        <dsp:cNvSpPr/>
      </dsp:nvSpPr>
      <dsp:spPr>
        <a:xfrm>
          <a:off x="4087189" y="2322567"/>
          <a:ext cx="1484864" cy="230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cs typeface="DecoType Naskh" pitchFamily="2" charset="-78"/>
            </a:rPr>
            <a:t>اهمية الاهداف</a:t>
          </a:r>
          <a:endParaRPr lang="ar-SA" sz="2800" b="0" kern="1200" dirty="0">
            <a:cs typeface="DecoType Naskh" pitchFamily="2" charset="-78"/>
          </a:endParaRPr>
        </a:p>
      </dsp:txBody>
      <dsp:txXfrm>
        <a:off x="4130679" y="2366057"/>
        <a:ext cx="1397884" cy="2214740"/>
      </dsp:txXfrm>
    </dsp:sp>
    <dsp:sp modelId="{43965330-375E-4294-87AB-B69F9764D330}">
      <dsp:nvSpPr>
        <dsp:cNvPr id="0" name=""/>
        <dsp:cNvSpPr/>
      </dsp:nvSpPr>
      <dsp:spPr>
        <a:xfrm>
          <a:off x="2283908" y="2185992"/>
          <a:ext cx="1484864" cy="23017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5FCDA-BAF2-46ED-A81B-4575C10C0F8F}">
      <dsp:nvSpPr>
        <dsp:cNvPr id="0" name=""/>
        <dsp:cNvSpPr/>
      </dsp:nvSpPr>
      <dsp:spPr>
        <a:xfrm>
          <a:off x="2404147" y="2300219"/>
          <a:ext cx="1484864" cy="230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DecoType Naskh" pitchFamily="2" charset="-78"/>
            </a:rPr>
            <a:t>مصادر اشتقاق الأهداف</a:t>
          </a:r>
          <a:endParaRPr lang="ar-SA" sz="2800" b="0" kern="1200" dirty="0">
            <a:cs typeface="DecoType Naskh" pitchFamily="2" charset="-78"/>
          </a:endParaRPr>
        </a:p>
      </dsp:txBody>
      <dsp:txXfrm>
        <a:off x="2447637" y="2343709"/>
        <a:ext cx="1397884" cy="2214740"/>
      </dsp:txXfrm>
    </dsp:sp>
    <dsp:sp modelId="{F45C1C70-BA94-45A1-B03B-4878BF5B83ED}">
      <dsp:nvSpPr>
        <dsp:cNvPr id="0" name=""/>
        <dsp:cNvSpPr/>
      </dsp:nvSpPr>
      <dsp:spPr>
        <a:xfrm>
          <a:off x="558565" y="2185992"/>
          <a:ext cx="1484864" cy="23017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A6080-95FE-45DC-ADAF-2655149315B9}">
      <dsp:nvSpPr>
        <dsp:cNvPr id="0" name=""/>
        <dsp:cNvSpPr/>
      </dsp:nvSpPr>
      <dsp:spPr>
        <a:xfrm>
          <a:off x="678804" y="2300219"/>
          <a:ext cx="1484864" cy="230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cs typeface="DecoType Naskh" pitchFamily="2" charset="-78"/>
            </a:rPr>
            <a:t>انواع الاهداف وتصنيفاتها</a:t>
          </a:r>
          <a:endParaRPr lang="ar-SA" sz="2800" b="0" kern="1200" dirty="0">
            <a:cs typeface="DecoType Naskh" pitchFamily="2" charset="-78"/>
          </a:endParaRPr>
        </a:p>
      </dsp:txBody>
      <dsp:txXfrm>
        <a:off x="722294" y="2343709"/>
        <a:ext cx="1397884" cy="2214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475B-9B99-43AF-94B0-311CAF2D0EBB}">
      <dsp:nvSpPr>
        <dsp:cNvPr id="0" name=""/>
        <dsp:cNvSpPr/>
      </dsp:nvSpPr>
      <dsp:spPr>
        <a:xfrm>
          <a:off x="1114981" y="748058"/>
          <a:ext cx="2917466" cy="313213"/>
        </a:xfrm>
        <a:custGeom>
          <a:avLst/>
          <a:gdLst/>
          <a:ahLst/>
          <a:cxnLst/>
          <a:rect l="0" t="0" r="0" b="0"/>
          <a:pathLst>
            <a:path>
              <a:moveTo>
                <a:pt x="2917466" y="0"/>
              </a:moveTo>
              <a:lnTo>
                <a:pt x="2917466" y="156606"/>
              </a:lnTo>
              <a:lnTo>
                <a:pt x="0" y="156606"/>
              </a:lnTo>
              <a:lnTo>
                <a:pt x="0" y="3132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54F91-ECE7-4584-B500-1B71A0ECEDE3}">
      <dsp:nvSpPr>
        <dsp:cNvPr id="0" name=""/>
        <dsp:cNvSpPr/>
      </dsp:nvSpPr>
      <dsp:spPr>
        <a:xfrm>
          <a:off x="3115850" y="748058"/>
          <a:ext cx="916597" cy="313213"/>
        </a:xfrm>
        <a:custGeom>
          <a:avLst/>
          <a:gdLst/>
          <a:ahLst/>
          <a:cxnLst/>
          <a:rect l="0" t="0" r="0" b="0"/>
          <a:pathLst>
            <a:path>
              <a:moveTo>
                <a:pt x="916597" y="0"/>
              </a:moveTo>
              <a:lnTo>
                <a:pt x="916597" y="156606"/>
              </a:lnTo>
              <a:lnTo>
                <a:pt x="0" y="156606"/>
              </a:lnTo>
              <a:lnTo>
                <a:pt x="0" y="3132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F854E-C6EB-4C3C-A82A-F8E7D75AF5A4}">
      <dsp:nvSpPr>
        <dsp:cNvPr id="0" name=""/>
        <dsp:cNvSpPr/>
      </dsp:nvSpPr>
      <dsp:spPr>
        <a:xfrm>
          <a:off x="4032448" y="748058"/>
          <a:ext cx="888110" cy="3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6"/>
              </a:lnTo>
              <a:lnTo>
                <a:pt x="888110" y="156606"/>
              </a:lnTo>
              <a:lnTo>
                <a:pt x="888110" y="3132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AB7D7-5E10-45BC-8064-C0E66DE6EE3E}">
      <dsp:nvSpPr>
        <dsp:cNvPr id="0" name=""/>
        <dsp:cNvSpPr/>
      </dsp:nvSpPr>
      <dsp:spPr>
        <a:xfrm>
          <a:off x="4032448" y="748058"/>
          <a:ext cx="2903222" cy="3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6"/>
              </a:lnTo>
              <a:lnTo>
                <a:pt x="2903222" y="156606"/>
              </a:lnTo>
              <a:lnTo>
                <a:pt x="2903222" y="3132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02109-71C4-4A02-B750-4F1AF778B9D2}">
      <dsp:nvSpPr>
        <dsp:cNvPr id="0" name=""/>
        <dsp:cNvSpPr/>
      </dsp:nvSpPr>
      <dsp:spPr>
        <a:xfrm>
          <a:off x="1854494" y="2311"/>
          <a:ext cx="4355908" cy="745747"/>
        </a:xfrm>
        <a:prstGeom prst="rect">
          <a:avLst/>
        </a:prstGeom>
        <a:solidFill>
          <a:srgbClr val="F8A15A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0" kern="120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DecoType Naskh" pitchFamily="2" charset="-78"/>
            </a:rPr>
            <a:t>مصادر اشتقاق </a:t>
          </a:r>
          <a:r>
            <a:rPr lang="ar-SA" sz="3600" b="0" kern="1200" cap="none" spc="0" dirty="0" err="1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DecoType Naskh" pitchFamily="2" charset="-78"/>
            </a:rPr>
            <a:t>الأهداف:</a:t>
          </a:r>
          <a:endParaRPr lang="ar-SA" sz="3600" b="0" kern="1200" cap="none" spc="0" dirty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cs typeface="DecoType Naskh" pitchFamily="2" charset="-78"/>
          </a:endParaRPr>
        </a:p>
      </dsp:txBody>
      <dsp:txXfrm>
        <a:off x="1854494" y="2311"/>
        <a:ext cx="4355908" cy="745747"/>
      </dsp:txXfrm>
    </dsp:sp>
    <dsp:sp modelId="{57722598-9F0F-4643-9CDA-AC2C4B0A78BC}">
      <dsp:nvSpPr>
        <dsp:cNvPr id="0" name=""/>
        <dsp:cNvSpPr/>
      </dsp:nvSpPr>
      <dsp:spPr>
        <a:xfrm>
          <a:off x="5979519" y="1061272"/>
          <a:ext cx="1912304" cy="2536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فلسفة المجتمع </a:t>
          </a:r>
          <a:endParaRPr lang="ar-SA" sz="3200" b="0" kern="120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sp:txBody>
      <dsp:txXfrm>
        <a:off x="5979519" y="1061272"/>
        <a:ext cx="1912304" cy="2536815"/>
      </dsp:txXfrm>
    </dsp:sp>
    <dsp:sp modelId="{723B0EE0-3822-421B-ACBF-000B0D6742C9}">
      <dsp:nvSpPr>
        <dsp:cNvPr id="0" name=""/>
        <dsp:cNvSpPr/>
      </dsp:nvSpPr>
      <dsp:spPr>
        <a:xfrm>
          <a:off x="4174811" y="1061272"/>
          <a:ext cx="1491494" cy="2523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متطلبات الحياة المعاصرة</a:t>
          </a:r>
          <a:endParaRPr lang="ar-SA" sz="3200" b="0" kern="120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sp:txBody>
      <dsp:txXfrm>
        <a:off x="4174811" y="1061272"/>
        <a:ext cx="1491494" cy="2523167"/>
      </dsp:txXfrm>
    </dsp:sp>
    <dsp:sp modelId="{F86780CB-199C-4B04-92D3-6B837ABDEFD1}">
      <dsp:nvSpPr>
        <dsp:cNvPr id="0" name=""/>
        <dsp:cNvSpPr/>
      </dsp:nvSpPr>
      <dsp:spPr>
        <a:xfrm>
          <a:off x="2370103" y="1061272"/>
          <a:ext cx="1491494" cy="2523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خصائص المتعلم و</a:t>
          </a:r>
          <a:r>
            <a:rPr lang="ar-SA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طبيعة ال</a:t>
          </a:r>
          <a:r>
            <a:rPr lang="ar-EG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ت</a:t>
          </a:r>
          <a:r>
            <a:rPr lang="ar-SA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علم </a:t>
          </a:r>
          <a:endParaRPr lang="ar-SA" sz="3200" b="0" kern="1200" dirty="0">
            <a:ln>
              <a:solidFill>
                <a:schemeClr val="tx1"/>
              </a:solidFill>
            </a:ln>
            <a:solidFill>
              <a:srgbClr val="002060"/>
            </a:solidFill>
            <a:effectLst/>
            <a:cs typeface="DecoType Naskh" pitchFamily="2" charset="-78"/>
          </a:endParaRPr>
        </a:p>
      </dsp:txBody>
      <dsp:txXfrm>
        <a:off x="2370103" y="1061272"/>
        <a:ext cx="1491494" cy="2523167"/>
      </dsp:txXfrm>
    </dsp:sp>
    <dsp:sp modelId="{5839F622-5EF5-4ED8-8A4E-A849ED3D95A3}">
      <dsp:nvSpPr>
        <dsp:cNvPr id="0" name=""/>
        <dsp:cNvSpPr/>
      </dsp:nvSpPr>
      <dsp:spPr>
        <a:xfrm>
          <a:off x="173073" y="1061272"/>
          <a:ext cx="1883816" cy="2536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cs typeface="DecoType Naskh" pitchFamily="2" charset="-78"/>
            </a:rPr>
            <a:t>طبيعة المواد الدراسية وأهدافها</a:t>
          </a:r>
          <a:endParaRPr lang="ar-SA" sz="3200" b="0" kern="1200" cap="none" spc="0" dirty="0">
            <a:ln w="10160">
              <a:solidFill>
                <a:schemeClr val="tx1"/>
              </a:solidFill>
              <a:prstDash val="solid"/>
            </a:ln>
            <a:solidFill>
              <a:srgbClr val="002060"/>
            </a:solidFill>
            <a:effectLst/>
            <a:cs typeface="DecoType Naskh" pitchFamily="2" charset="-78"/>
          </a:endParaRPr>
        </a:p>
      </dsp:txBody>
      <dsp:txXfrm>
        <a:off x="173073" y="1061272"/>
        <a:ext cx="1883816" cy="2536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F19F-37BE-49A1-9F69-D5AB245B039C}">
      <dsp:nvSpPr>
        <dsp:cNvPr id="0" name=""/>
        <dsp:cNvSpPr/>
      </dsp:nvSpPr>
      <dsp:spPr>
        <a:xfrm rot="10800000">
          <a:off x="75456" y="2105"/>
          <a:ext cx="5309212" cy="1716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1" indent="0" algn="just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ar-SA" sz="2400" b="1" kern="1200" dirty="0" smtClean="0">
              <a:latin typeface="Traditional Arabic" pitchFamily="2" charset="-78"/>
              <a:cs typeface="Traditional Arabic" pitchFamily="2" charset="-78"/>
            </a:rPr>
            <a:t>وهي الأهداف العامة التي يستغرق تحقيقها مدة زمنية طويلة وهي تمثل أهداف المجتمع.</a:t>
          </a:r>
        </a:p>
      </dsp:txBody>
      <dsp:txXfrm rot="10800000">
        <a:off x="719118" y="216659"/>
        <a:ext cx="4665550" cy="1287325"/>
      </dsp:txXfrm>
    </dsp:sp>
    <dsp:sp modelId="{0EA09CBD-1477-48A7-AAE9-41BD9683B428}">
      <dsp:nvSpPr>
        <dsp:cNvPr id="0" name=""/>
        <dsp:cNvSpPr/>
      </dsp:nvSpPr>
      <dsp:spPr>
        <a:xfrm>
          <a:off x="5384668" y="242602"/>
          <a:ext cx="1764338" cy="12354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DecoType Naskh" pitchFamily="2" charset="-78"/>
            </a:rPr>
            <a:t>الغايات</a:t>
          </a:r>
          <a:endParaRPr lang="ar-SA" sz="3200" kern="1200" dirty="0">
            <a:cs typeface="DecoType Naskh" pitchFamily="2" charset="-78"/>
          </a:endParaRPr>
        </a:p>
      </dsp:txBody>
      <dsp:txXfrm>
        <a:off x="5444977" y="302911"/>
        <a:ext cx="1643720" cy="1114821"/>
      </dsp:txXfrm>
    </dsp:sp>
    <dsp:sp modelId="{2ADE6C68-36CF-4CE7-8043-EE6AB9B53D01}">
      <dsp:nvSpPr>
        <dsp:cNvPr id="0" name=""/>
        <dsp:cNvSpPr/>
      </dsp:nvSpPr>
      <dsp:spPr>
        <a:xfrm rot="10800000">
          <a:off x="75456" y="1842083"/>
          <a:ext cx="5309212" cy="1716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latin typeface="Traditional Arabic" pitchFamily="2" charset="-78"/>
              <a:cs typeface="Traditional Arabic" pitchFamily="2" charset="-78"/>
            </a:rPr>
            <a:t>وهي أهداف أقل عمومية من الغايات وتتحقق في مدة زمنية أقل وهي تمثل أهداف التربية وأهداف المراحل التعليمية المختلفة.</a:t>
          </a:r>
        </a:p>
      </dsp:txBody>
      <dsp:txXfrm rot="10800000">
        <a:off x="719118" y="2056637"/>
        <a:ext cx="4665550" cy="1287325"/>
      </dsp:txXfrm>
    </dsp:sp>
    <dsp:sp modelId="{5F4552D4-FFBE-49D0-8484-F699BECF66D2}">
      <dsp:nvSpPr>
        <dsp:cNvPr id="0" name=""/>
        <dsp:cNvSpPr/>
      </dsp:nvSpPr>
      <dsp:spPr>
        <a:xfrm>
          <a:off x="5384668" y="2082580"/>
          <a:ext cx="1764338" cy="12354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DecoType Naskh" pitchFamily="2" charset="-78"/>
            </a:rPr>
            <a:t>الأغراض</a:t>
          </a:r>
          <a:endParaRPr lang="ar-SA" sz="3200" kern="1200" dirty="0">
            <a:cs typeface="DecoType Naskh" pitchFamily="2" charset="-78"/>
          </a:endParaRPr>
        </a:p>
      </dsp:txBody>
      <dsp:txXfrm>
        <a:off x="5444977" y="2142889"/>
        <a:ext cx="1643720" cy="1114821"/>
      </dsp:txXfrm>
    </dsp:sp>
    <dsp:sp modelId="{CB8DCCFC-27E1-46C0-807F-86CE52193C8A}">
      <dsp:nvSpPr>
        <dsp:cNvPr id="0" name=""/>
        <dsp:cNvSpPr/>
      </dsp:nvSpPr>
      <dsp:spPr>
        <a:xfrm rot="10800000">
          <a:off x="75456" y="3682060"/>
          <a:ext cx="5309212" cy="1716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latin typeface="Traditional Arabic" pitchFamily="2" charset="-78"/>
              <a:cs typeface="Traditional Arabic" pitchFamily="2" charset="-78"/>
            </a:rPr>
            <a:t>وهي أهداف إجرائية منها أقصر من مدى الأغراض وهي تمثل الأهداف الخاصة بكل مادة دراسية ولكل درس محدد.</a:t>
          </a:r>
        </a:p>
      </dsp:txBody>
      <dsp:txXfrm rot="10800000">
        <a:off x="719118" y="3896614"/>
        <a:ext cx="4665550" cy="1287325"/>
      </dsp:txXfrm>
    </dsp:sp>
    <dsp:sp modelId="{F9DFE38C-134B-42D7-BBF7-969959044C29}">
      <dsp:nvSpPr>
        <dsp:cNvPr id="0" name=""/>
        <dsp:cNvSpPr/>
      </dsp:nvSpPr>
      <dsp:spPr>
        <a:xfrm>
          <a:off x="5384668" y="3922557"/>
          <a:ext cx="1764338" cy="12354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DecoType Naskh" pitchFamily="2" charset="-78"/>
            </a:rPr>
            <a:t>الأهداف السلوكية </a:t>
          </a:r>
          <a:endParaRPr lang="ar-SA" sz="3200" kern="1200" dirty="0">
            <a:cs typeface="DecoType Naskh" pitchFamily="2" charset="-78"/>
          </a:endParaRPr>
        </a:p>
      </dsp:txBody>
      <dsp:txXfrm>
        <a:off x="5444977" y="3982866"/>
        <a:ext cx="1643720" cy="11148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CF82F-BD97-4D7F-A736-686C81D17429}">
      <dsp:nvSpPr>
        <dsp:cNvPr id="0" name=""/>
        <dsp:cNvSpPr/>
      </dsp:nvSpPr>
      <dsp:spPr>
        <a:xfrm>
          <a:off x="1373180" y="1437120"/>
          <a:ext cx="2236358" cy="885873"/>
        </a:xfrm>
        <a:custGeom>
          <a:avLst/>
          <a:gdLst/>
          <a:ahLst/>
          <a:cxnLst/>
          <a:rect l="0" t="0" r="0" b="0"/>
          <a:pathLst>
            <a:path>
              <a:moveTo>
                <a:pt x="2236358" y="0"/>
              </a:moveTo>
              <a:lnTo>
                <a:pt x="2236358" y="769191"/>
              </a:lnTo>
              <a:lnTo>
                <a:pt x="0" y="769191"/>
              </a:lnTo>
              <a:lnTo>
                <a:pt x="0" y="8858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065FA-937A-46D2-960C-F4A4BE90EA8B}">
      <dsp:nvSpPr>
        <dsp:cNvPr id="0" name=""/>
        <dsp:cNvSpPr/>
      </dsp:nvSpPr>
      <dsp:spPr>
        <a:xfrm>
          <a:off x="3609538" y="1437120"/>
          <a:ext cx="277676" cy="93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356"/>
              </a:lnTo>
              <a:lnTo>
                <a:pt x="277676" y="814356"/>
              </a:lnTo>
              <a:lnTo>
                <a:pt x="277676" y="9310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015C8-5A7D-4136-B4E9-6812C1E24E7A}">
      <dsp:nvSpPr>
        <dsp:cNvPr id="0" name=""/>
        <dsp:cNvSpPr/>
      </dsp:nvSpPr>
      <dsp:spPr>
        <a:xfrm>
          <a:off x="3609538" y="1437120"/>
          <a:ext cx="2720950" cy="7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249"/>
              </a:lnTo>
              <a:lnTo>
                <a:pt x="2720950" y="599249"/>
              </a:lnTo>
              <a:lnTo>
                <a:pt x="2720950" y="7159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263AE-A8EC-47E0-A7AD-8EB89EF31A52}">
      <dsp:nvSpPr>
        <dsp:cNvPr id="0" name=""/>
        <dsp:cNvSpPr/>
      </dsp:nvSpPr>
      <dsp:spPr>
        <a:xfrm>
          <a:off x="2359000" y="131970"/>
          <a:ext cx="2501077" cy="13051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A8A1D-42A2-4D37-B16B-C8F81160C8B3}">
      <dsp:nvSpPr>
        <dsp:cNvPr id="0" name=""/>
        <dsp:cNvSpPr/>
      </dsp:nvSpPr>
      <dsp:spPr>
        <a:xfrm>
          <a:off x="2498948" y="264921"/>
          <a:ext cx="2501077" cy="13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تصنيف الأهداف</a:t>
          </a:r>
          <a:r>
            <a:rPr lang="ar-EG" sz="4000" b="1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 السلوكية</a:t>
          </a:r>
          <a:endParaRPr lang="ar-SA" sz="4000" b="1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sp:txBody>
      <dsp:txXfrm>
        <a:off x="2537175" y="303148"/>
        <a:ext cx="2424623" cy="1228695"/>
      </dsp:txXfrm>
    </dsp:sp>
    <dsp:sp modelId="{5830B6F9-A1D4-4871-8997-8907FAEE8C1A}">
      <dsp:nvSpPr>
        <dsp:cNvPr id="0" name=""/>
        <dsp:cNvSpPr/>
      </dsp:nvSpPr>
      <dsp:spPr>
        <a:xfrm>
          <a:off x="5194057" y="2153052"/>
          <a:ext cx="2272862" cy="1863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C0A7F-C7D6-46E8-A33B-6CD27706AA6D}">
      <dsp:nvSpPr>
        <dsp:cNvPr id="0" name=""/>
        <dsp:cNvSpPr/>
      </dsp:nvSpPr>
      <dsp:spPr>
        <a:xfrm>
          <a:off x="5334005" y="2286003"/>
          <a:ext cx="2272862" cy="1863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الإدراكي </a:t>
          </a:r>
          <a:r>
            <a:rPr lang="ar-SA" sz="4000" b="0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(المعرفي</a:t>
          </a:r>
          <a:r>
            <a:rPr lang="ar-SA" sz="4000" b="0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)</a:t>
          </a:r>
          <a:endParaRPr lang="ar-SA" sz="40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sp:txBody>
      <dsp:txXfrm>
        <a:off x="5388593" y="2340591"/>
        <a:ext cx="2163686" cy="1754604"/>
      </dsp:txXfrm>
    </dsp:sp>
    <dsp:sp modelId="{4F3BC5B9-C624-4AFD-AEB9-3F0F883DA70E}">
      <dsp:nvSpPr>
        <dsp:cNvPr id="0" name=""/>
        <dsp:cNvSpPr/>
      </dsp:nvSpPr>
      <dsp:spPr>
        <a:xfrm>
          <a:off x="2930273" y="2368159"/>
          <a:ext cx="1913883" cy="16905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3EE5-5572-4C72-838A-69D30C782248}">
      <dsp:nvSpPr>
        <dsp:cNvPr id="0" name=""/>
        <dsp:cNvSpPr/>
      </dsp:nvSpPr>
      <dsp:spPr>
        <a:xfrm>
          <a:off x="3070221" y="2501109"/>
          <a:ext cx="1913883" cy="169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cap="none" spc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الوجداني</a:t>
          </a:r>
          <a:endParaRPr lang="ar-SA" sz="40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sp:txBody>
      <dsp:txXfrm>
        <a:off x="3119737" y="2550625"/>
        <a:ext cx="1814851" cy="1591558"/>
      </dsp:txXfrm>
    </dsp:sp>
    <dsp:sp modelId="{28231408-B17C-4A51-AA61-C71200544053}">
      <dsp:nvSpPr>
        <dsp:cNvPr id="0" name=""/>
        <dsp:cNvSpPr/>
      </dsp:nvSpPr>
      <dsp:spPr>
        <a:xfrm>
          <a:off x="1972" y="2322994"/>
          <a:ext cx="2742416" cy="1800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CF73B-3508-4FD2-AF3C-372142E29CD0}">
      <dsp:nvSpPr>
        <dsp:cNvPr id="0" name=""/>
        <dsp:cNvSpPr/>
      </dsp:nvSpPr>
      <dsp:spPr>
        <a:xfrm>
          <a:off x="141920" y="2455945"/>
          <a:ext cx="2742416" cy="1800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cap="none" spc="0" dirty="0" err="1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DecoType Naskh" pitchFamily="2" charset="-78"/>
            </a:rPr>
            <a:t>النفسحركي</a:t>
          </a:r>
          <a:endParaRPr lang="ar-SA" sz="4000" b="0" kern="1200" cap="none" spc="0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cs typeface="DecoType Naskh" pitchFamily="2" charset="-78"/>
          </a:endParaRPr>
        </a:p>
      </dsp:txBody>
      <dsp:txXfrm>
        <a:off x="194660" y="2508685"/>
        <a:ext cx="2636936" cy="1695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B855-3521-4FCA-A1CC-95E75A570116}">
      <dsp:nvSpPr>
        <dsp:cNvPr id="0" name=""/>
        <dsp:cNvSpPr/>
      </dsp:nvSpPr>
      <dsp:spPr>
        <a:xfrm>
          <a:off x="609436" y="0"/>
          <a:ext cx="3246782" cy="4752528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C1AE5-8113-41DC-BA88-FA6B6D00FF85}">
      <dsp:nvSpPr>
        <dsp:cNvPr id="0" name=""/>
        <dsp:cNvSpPr/>
      </dsp:nvSpPr>
      <dsp:spPr>
        <a:xfrm>
          <a:off x="345500" y="398497"/>
          <a:ext cx="2139426" cy="1034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الاتصاف بالقيمة</a:t>
          </a:r>
          <a:endParaRPr lang="ar-SA" sz="3200" b="1" kern="1200" dirty="0">
            <a:latin typeface="Traditional Arabic" pitchFamily="2" charset="-78"/>
            <a:cs typeface="DecoType Naskh" pitchFamily="2" charset="-78"/>
          </a:endParaRPr>
        </a:p>
      </dsp:txBody>
      <dsp:txXfrm>
        <a:off x="396022" y="449019"/>
        <a:ext cx="2038382" cy="933908"/>
      </dsp:txXfrm>
    </dsp:sp>
    <dsp:sp modelId="{A57D2193-B514-44FA-81D7-6A10210898AF}">
      <dsp:nvSpPr>
        <dsp:cNvPr id="0" name=""/>
        <dsp:cNvSpPr/>
      </dsp:nvSpPr>
      <dsp:spPr>
        <a:xfrm>
          <a:off x="-122419" y="1586098"/>
          <a:ext cx="2600086" cy="59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التنظيم</a:t>
          </a:r>
          <a:endParaRPr lang="ar-SA" sz="3200" b="1" kern="1200" dirty="0">
            <a:latin typeface="Traditional Arabic" pitchFamily="2" charset="-78"/>
            <a:cs typeface="DecoType Naskh" pitchFamily="2" charset="-78"/>
          </a:endParaRPr>
        </a:p>
      </dsp:txBody>
      <dsp:txXfrm>
        <a:off x="-93238" y="1615279"/>
        <a:ext cx="2541724" cy="539416"/>
      </dsp:txXfrm>
    </dsp:sp>
    <dsp:sp modelId="{A92D28A5-C810-4ACB-95A4-781A0CC332B2}">
      <dsp:nvSpPr>
        <dsp:cNvPr id="0" name=""/>
        <dsp:cNvSpPr/>
      </dsp:nvSpPr>
      <dsp:spPr>
        <a:xfrm>
          <a:off x="0" y="2295962"/>
          <a:ext cx="2110408" cy="59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ال</a:t>
          </a:r>
          <a:r>
            <a:rPr lang="ar-EG" sz="3200" b="1" kern="1200" dirty="0" smtClean="0">
              <a:latin typeface="Traditional Arabic" pitchFamily="2" charset="-78"/>
              <a:cs typeface="DecoType Naskh" pitchFamily="2" charset="-78"/>
            </a:rPr>
            <a:t>ت</a:t>
          </a: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ق</a:t>
          </a:r>
          <a:r>
            <a:rPr lang="ar-EG" sz="3200" b="1" kern="1200" dirty="0" smtClean="0">
              <a:latin typeface="Traditional Arabic" pitchFamily="2" charset="-78"/>
              <a:cs typeface="DecoType Naskh" pitchFamily="2" charset="-78"/>
            </a:rPr>
            <a:t>ي</a:t>
          </a: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يم</a:t>
          </a:r>
          <a:endParaRPr lang="ar-SA" sz="3200" b="1" kern="1200" dirty="0">
            <a:latin typeface="Traditional Arabic" pitchFamily="2" charset="-78"/>
            <a:cs typeface="DecoType Naskh" pitchFamily="2" charset="-78"/>
          </a:endParaRPr>
        </a:p>
      </dsp:txBody>
      <dsp:txXfrm>
        <a:off x="29181" y="2325143"/>
        <a:ext cx="2052046" cy="539416"/>
      </dsp:txXfrm>
    </dsp:sp>
    <dsp:sp modelId="{03396124-84EA-42EF-9F34-C5EF0E9037B4}">
      <dsp:nvSpPr>
        <dsp:cNvPr id="0" name=""/>
        <dsp:cNvSpPr/>
      </dsp:nvSpPr>
      <dsp:spPr>
        <a:xfrm>
          <a:off x="122419" y="2931101"/>
          <a:ext cx="2110408" cy="59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الاستجابة</a:t>
          </a:r>
          <a:endParaRPr lang="ar-SA" sz="3200" b="1" kern="1200" dirty="0">
            <a:latin typeface="Traditional Arabic" pitchFamily="2" charset="-78"/>
            <a:cs typeface="DecoType Naskh" pitchFamily="2" charset="-78"/>
          </a:endParaRPr>
        </a:p>
      </dsp:txBody>
      <dsp:txXfrm>
        <a:off x="151600" y="2960282"/>
        <a:ext cx="2052046" cy="539416"/>
      </dsp:txXfrm>
    </dsp:sp>
    <dsp:sp modelId="{A646858B-52F3-4A01-93E9-55A0282277C1}">
      <dsp:nvSpPr>
        <dsp:cNvPr id="0" name=""/>
        <dsp:cNvSpPr/>
      </dsp:nvSpPr>
      <dsp:spPr>
        <a:xfrm>
          <a:off x="122419" y="3603602"/>
          <a:ext cx="2110408" cy="59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2" charset="-78"/>
              <a:cs typeface="DecoType Naskh" pitchFamily="2" charset="-78"/>
            </a:rPr>
            <a:t>الاستقبال</a:t>
          </a:r>
          <a:endParaRPr lang="ar-SA" sz="3200" b="1" kern="1200" dirty="0">
            <a:latin typeface="Traditional Arabic" pitchFamily="2" charset="-78"/>
            <a:cs typeface="DecoType Naskh" pitchFamily="2" charset="-78"/>
          </a:endParaRPr>
        </a:p>
      </dsp:txBody>
      <dsp:txXfrm>
        <a:off x="151600" y="3632783"/>
        <a:ext cx="2052046" cy="539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27F04-7DEB-40B2-9AF6-B374FC40848C}">
      <dsp:nvSpPr>
        <dsp:cNvPr id="0" name=""/>
        <dsp:cNvSpPr/>
      </dsp:nvSpPr>
      <dsp:spPr>
        <a:xfrm>
          <a:off x="6089308" y="380846"/>
          <a:ext cx="1902603" cy="19026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4707" tIns="45720" rIns="104707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itchFamily="66" charset="0"/>
              <a:cs typeface="DecoType Naskh" pitchFamily="2" charset="-78"/>
            </a:rPr>
            <a:t>المحاكاة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sp:txBody>
      <dsp:txXfrm>
        <a:off x="6367938" y="659476"/>
        <a:ext cx="1345343" cy="1345343"/>
      </dsp:txXfrm>
    </dsp:sp>
    <dsp:sp modelId="{BB4C16CB-682F-4C8F-87F4-2EEC6FE2AA42}">
      <dsp:nvSpPr>
        <dsp:cNvPr id="0" name=""/>
        <dsp:cNvSpPr/>
      </dsp:nvSpPr>
      <dsp:spPr>
        <a:xfrm>
          <a:off x="4567225" y="380846"/>
          <a:ext cx="1902603" cy="1902603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4707" tIns="45720" rIns="104707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600" b="0" i="0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DecoType Naskh" pitchFamily="2" charset="-78"/>
            </a:rPr>
            <a:t>المعالجة اليدوية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sp:txBody>
      <dsp:txXfrm>
        <a:off x="4845855" y="659476"/>
        <a:ext cx="1345343" cy="1345343"/>
      </dsp:txXfrm>
    </dsp:sp>
    <dsp:sp modelId="{29CB2C8D-412B-4DA5-BABC-D0407972D496}">
      <dsp:nvSpPr>
        <dsp:cNvPr id="0" name=""/>
        <dsp:cNvSpPr/>
      </dsp:nvSpPr>
      <dsp:spPr>
        <a:xfrm>
          <a:off x="3045142" y="380846"/>
          <a:ext cx="1902603" cy="1902603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4707" tIns="45720" rIns="104707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الدقة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sp:txBody>
      <dsp:txXfrm>
        <a:off x="3323772" y="659476"/>
        <a:ext cx="1345343" cy="1345343"/>
      </dsp:txXfrm>
    </dsp:sp>
    <dsp:sp modelId="{22FFEBB2-B385-4923-AF5A-E9AB3C13B1AD}">
      <dsp:nvSpPr>
        <dsp:cNvPr id="0" name=""/>
        <dsp:cNvSpPr/>
      </dsp:nvSpPr>
      <dsp:spPr>
        <a:xfrm>
          <a:off x="1523058" y="380846"/>
          <a:ext cx="1902603" cy="1902603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4707" tIns="45720" rIns="104707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الترابط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sp:txBody>
      <dsp:txXfrm>
        <a:off x="1801688" y="659476"/>
        <a:ext cx="1345343" cy="1345343"/>
      </dsp:txXfrm>
    </dsp:sp>
    <dsp:sp modelId="{36A0B0CD-CE6A-4312-A0F9-F74FD898E5DA}">
      <dsp:nvSpPr>
        <dsp:cNvPr id="0" name=""/>
        <dsp:cNvSpPr/>
      </dsp:nvSpPr>
      <dsp:spPr>
        <a:xfrm>
          <a:off x="975" y="380846"/>
          <a:ext cx="1902603" cy="190260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4707" tIns="45720" rIns="104707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rPr>
            <a:t>التطبيع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cs typeface="DecoType Naskh" pitchFamily="2" charset="-78"/>
          </a:endParaRPr>
        </a:p>
      </dsp:txBody>
      <dsp:txXfrm>
        <a:off x="279605" y="659476"/>
        <a:ext cx="1345343" cy="134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05836D-F3E3-4E95-8EC7-F74C18BE7DF0}" type="datetimeFigureOut">
              <a:rPr lang="ar-EG" smtClean="0"/>
              <a:t>08/06/1437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E0C42A-B640-48C4-A9FF-EDE554AA4E9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415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rtl="0"/>
            <a:fld id="{4DDF53C7-D288-4355-9BF9-55B985B15294}" type="slidenum">
              <a:rPr lang="ar-SA" smtClean="0">
                <a:solidFill>
                  <a:srgbClr val="000000"/>
                </a:solidFill>
                <a:cs typeface="Times New Roman" pitchFamily="18" charset="0"/>
              </a:rPr>
              <a:pPr rtl="0"/>
              <a:t>1</a:t>
            </a:fld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LY" smtClean="0"/>
          </a:p>
        </p:txBody>
      </p:sp>
      <p:sp>
        <p:nvSpPr>
          <p:cNvPr id="120837" name="عنصر نائب للتذييل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rtl="0"/>
            <a:endParaRPr lang="ar-LY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0838" name="عنصر نائب للرأس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rtl="0"/>
            <a:endParaRPr lang="ar-LY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D954C6-7B4D-4FBB-9B50-94EE69D95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88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E122-0C30-4A7F-814D-1721A7D71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716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E10D-87CC-4539-B7E4-BE559AAA9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6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6A656-086B-4588-A03D-F88DBCF10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822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CC68B-9070-45B5-B83D-41B1A014E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846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EA46E-0154-499E-9574-EA1F9DADC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298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1197-4EB9-493D-B17C-0E749248F2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9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DAD1B-8D62-4B88-980C-BA697DE5F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04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6309-5D59-4A20-AB8F-A554EBD9D6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4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B3468-9B37-4BFB-9F0C-A602DC117C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58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2069-2741-4592-9A47-E35157476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6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20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27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60895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13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397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43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38212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13901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82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508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32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429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9935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71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54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392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4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00514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3983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755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721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E361-F4DA-4EEB-B5C0-C71CD9CC81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24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5C63-D627-49EB-A502-00060B4E06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C6F5-628A-4402-9A6F-BFB6007B1B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13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6E41-024A-4DB2-A8FE-F047D391DBA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88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CB00-C2A6-459B-9AB8-A995904169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6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FA8E0-D837-4DE1-A885-0E36D390772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0497-FF90-4574-86A5-E77C946FB6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8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6AEB-D167-430A-9902-8DC19049C5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40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AB18-5D12-4EC5-96B1-DF9C98A555B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57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FDAF-97BD-46E2-A63E-FE50C3C852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4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504A-1AAE-4822-8BB5-7B6500702F1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4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90601-5EE7-44EB-B889-FCC784BE8E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4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124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04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38134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46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08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2597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31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37962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78365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777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603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389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238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7139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346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130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67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22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44977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47119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3247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8415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869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4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545994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447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495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89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70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94241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29589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2431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16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1788-6981-4253-9FE2-E62AB981E85A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9547-3D0F-485B-8C7F-5ACA1AD93E60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658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8DBA-4C94-413F-809A-841419C57A6E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812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7B1A-6CCB-4AE9-87C3-23CC4B2CD718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21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449B-EFD1-439E-9C8F-D4F65DAB2886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28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9851-04A7-4C56-BE2B-D574CF1C9241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6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305E-5F8C-4A55-A5F4-E148D68FD128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33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0712-D300-45D0-B723-23DDD6786588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1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45D3-E049-4592-B4B2-E6C66BF3BAEC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12999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2F42-AD6B-4153-A438-094D1F707ACE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68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7E79-9664-4C4E-B834-66712D27D8DE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4E67C8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2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 algn="r" rtl="1"/>
              <a:t>08/06/1437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rtl="1"/>
            <a:fld id="{0B34F065-1154-456A-91E3-76DE8E75E17B}" type="slidenum">
              <a:rPr lang="ar-SA" smtClean="0">
                <a:solidFill>
                  <a:prstClr val="black"/>
                </a:solidFill>
              </a:rPr>
              <a:pPr algn="r" rtl="1"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E80A1-B4B1-499B-AB03-989EA5CF89F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>
                <a:solidFill>
                  <a:prstClr val="black"/>
                </a:solidFill>
                <a:hlinkClick r:id="rId13"/>
              </a:rPr>
              <a:t>Free 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 b="1">
                <a:solidFill>
                  <a:srgbClr val="FE8302"/>
                </a:solidFill>
              </a:rPr>
              <a:t>Page </a:t>
            </a:r>
            <a:fld id="{90D832FA-91B9-46EC-8228-00F33CBC4ACC}" type="slidenum">
              <a:rPr lang="fr-FR" b="1">
                <a:solidFill>
                  <a:srgbClr val="FE8302"/>
                </a:solidFill>
              </a:rPr>
              <a:pPr algn="r" rtl="1"/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>
                <a:solidFill>
                  <a:prstClr val="black"/>
                </a:solidFill>
                <a:hlinkClick r:id="rId13"/>
              </a:rPr>
              <a:t>Free 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 b="1">
                <a:solidFill>
                  <a:srgbClr val="FE8302"/>
                </a:solidFill>
              </a:rPr>
              <a:t>Page </a:t>
            </a:r>
            <a:fld id="{90D832FA-91B9-46EC-8228-00F33CBC4ACC}" type="slidenum">
              <a:rPr lang="fr-FR" b="1">
                <a:solidFill>
                  <a:srgbClr val="FE8302"/>
                </a:solidFill>
              </a:rPr>
              <a:pPr algn="r" rtl="1"/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9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A7092DA0-A62D-4482-8AB5-4D2B9356B5FB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>
                <a:solidFill>
                  <a:prstClr val="black"/>
                </a:solidFill>
                <a:hlinkClick r:id="rId13"/>
              </a:rPr>
              <a:t>Free 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 b="1">
                <a:solidFill>
                  <a:srgbClr val="FE8302"/>
                </a:solidFill>
              </a:rPr>
              <a:t>Page </a:t>
            </a:r>
            <a:fld id="{90D832FA-91B9-46EC-8228-00F33CBC4ACC}" type="slidenum">
              <a:rPr lang="fr-FR" b="1">
                <a:solidFill>
                  <a:srgbClr val="FE8302"/>
                </a:solidFill>
              </a:rPr>
              <a:pPr algn="r" rtl="1"/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>
                <a:solidFill>
                  <a:prstClr val="black"/>
                </a:solidFill>
                <a:hlinkClick r:id="rId13"/>
              </a:rPr>
              <a:t>Free 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 b="1">
                <a:solidFill>
                  <a:srgbClr val="FE8302"/>
                </a:solidFill>
              </a:rPr>
              <a:t>Page </a:t>
            </a:r>
            <a:fld id="{90D832FA-91B9-46EC-8228-00F33CBC4ACC}" type="slidenum">
              <a:rPr lang="fr-FR" b="1">
                <a:solidFill>
                  <a:srgbClr val="FE8302"/>
                </a:solidFill>
              </a:rPr>
              <a:pPr algn="r" rtl="1"/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>
                <a:solidFill>
                  <a:prstClr val="black"/>
                </a:solidFill>
                <a:hlinkClick r:id="rId13"/>
              </a:rPr>
              <a:t>Free 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r-FR" b="1">
                <a:solidFill>
                  <a:srgbClr val="FE8302"/>
                </a:solidFill>
              </a:rPr>
              <a:t>Page </a:t>
            </a:r>
            <a:fld id="{90D832FA-91B9-46EC-8228-00F33CBC4ACC}" type="slidenum">
              <a:rPr lang="fr-FR" b="1">
                <a:solidFill>
                  <a:srgbClr val="FE8302"/>
                </a:solidFill>
              </a:rPr>
              <a:pPr algn="r" rtl="1"/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1"/>
            <a:fld id="{7753EA56-EED0-4E41-A180-1B23A93FFDBF}" type="datetime8">
              <a:rPr lang="ar-LY" smtClean="0">
                <a:solidFill>
                  <a:srgbClr val="F0A22E">
                    <a:shade val="75000"/>
                  </a:srgbClr>
                </a:solidFill>
              </a:rPr>
              <a:pPr rtl="1"/>
              <a:t>17 آذار، 16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1"/>
            <a:r>
              <a:rPr lang="ar-LY" smtClean="0">
                <a:solidFill>
                  <a:srgbClr val="F0A22E">
                    <a:shade val="75000"/>
                  </a:srgbClr>
                </a:solidFill>
              </a:rPr>
              <a:t>نعمت  </a:t>
            </a: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N.B.S.</a:t>
            </a:r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1"/>
            <a:fld id="{79A76E65-40C5-4989-B6A0-5852A7C44A34}" type="slidenum">
              <a:rPr lang="ar-LY" smtClean="0">
                <a:solidFill>
                  <a:srgbClr val="F0A22E">
                    <a:shade val="75000"/>
                  </a:srgbClr>
                </a:solidFill>
              </a:rPr>
              <a:pPr rtl="1"/>
              <a:t>‹#›</a:t>
            </a:fld>
            <a:endParaRPr lang="ar-LY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dirty="0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528880" cy="471750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dirty="0" smtClean="0"/>
              <a:t>المستوى الثاني</a:t>
            </a:r>
          </a:p>
          <a:p>
            <a:pPr lvl="2" eaLnBrk="1" latinLnBrk="0" hangingPunct="1"/>
            <a:r>
              <a:rPr kumimoji="0" lang="ar-SA" dirty="0" smtClean="0"/>
              <a:t>المستوى الثالث</a:t>
            </a:r>
          </a:p>
          <a:p>
            <a:pPr lvl="3" eaLnBrk="1" latinLnBrk="0" hangingPunct="1"/>
            <a:r>
              <a:rPr kumimoji="0" lang="ar-SA" dirty="0" smtClean="0"/>
              <a:t>المستوى الرابع</a:t>
            </a:r>
          </a:p>
          <a:p>
            <a:pPr lvl="4" eaLnBrk="1" latinLnBrk="0" hangingPunct="1"/>
            <a:r>
              <a:rPr kumimoji="0"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سهم إلى اليمين 1">
            <a:hlinkClick r:id="" action="ppaction://hlinkshowjump?jump=nextslide"/>
          </p:cNvPr>
          <p:cNvSpPr/>
          <p:nvPr userDrawn="1"/>
        </p:nvSpPr>
        <p:spPr>
          <a:xfrm>
            <a:off x="7884368" y="6165304"/>
            <a:ext cx="936104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600" dirty="0" smtClean="0">
                <a:solidFill>
                  <a:prstClr val="black"/>
                </a:solidFill>
                <a:cs typeface="Mudir MT" pitchFamily="2" charset="-78"/>
              </a:rPr>
              <a:t>التالي</a:t>
            </a:r>
            <a:endParaRPr lang="ar-SA" sz="1600" dirty="0">
              <a:solidFill>
                <a:prstClr val="black"/>
              </a:solidFill>
              <a:cs typeface="Mudir MT" pitchFamily="2" charset="-78"/>
            </a:endParaRPr>
          </a:p>
        </p:txBody>
      </p:sp>
      <p:sp>
        <p:nvSpPr>
          <p:cNvPr id="13" name="سهم إلى اليمين 12">
            <a:hlinkClick r:id="" action="ppaction://hlinkshowjump?jump=previousslide"/>
          </p:cNvPr>
          <p:cNvSpPr/>
          <p:nvPr userDrawn="1"/>
        </p:nvSpPr>
        <p:spPr>
          <a:xfrm flipH="1">
            <a:off x="6012160" y="6165304"/>
            <a:ext cx="86409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600" dirty="0" smtClean="0">
                <a:solidFill>
                  <a:prstClr val="black"/>
                </a:solidFill>
                <a:cs typeface="Mudir MT" pitchFamily="2" charset="-78"/>
              </a:rPr>
              <a:t>السابق</a:t>
            </a:r>
            <a:endParaRPr lang="ar-SA" sz="1600" dirty="0">
              <a:solidFill>
                <a:prstClr val="black"/>
              </a:solidFill>
              <a:cs typeface="Mudir MT" pitchFamily="2" charset="-78"/>
            </a:endParaRPr>
          </a:p>
        </p:txBody>
      </p:sp>
      <p:sp>
        <p:nvSpPr>
          <p:cNvPr id="4" name="مستطيل مستدير الزوايا 3">
            <a:hlinkClick r:id="" action="ppaction://hlinkshowjump?jump=firstslide"/>
          </p:cNvPr>
          <p:cNvSpPr/>
          <p:nvPr userDrawn="1"/>
        </p:nvSpPr>
        <p:spPr>
          <a:xfrm>
            <a:off x="6948264" y="6237312"/>
            <a:ext cx="86409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dirty="0" smtClean="0">
                <a:solidFill>
                  <a:prstClr val="black"/>
                </a:solidFill>
                <a:cs typeface="Mudir MT" pitchFamily="2" charset="-78"/>
              </a:rPr>
              <a:t>البداية</a:t>
            </a:r>
            <a:endParaRPr lang="ar-SA" dirty="0">
              <a:solidFill>
                <a:prstClr val="black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409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Mudir MT" pitchFamily="2" charset="-78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000" kern="1200">
          <a:solidFill>
            <a:schemeClr val="bg2">
              <a:lumMod val="25000"/>
            </a:schemeClr>
          </a:solidFill>
          <a:latin typeface="+mn-lt"/>
          <a:ea typeface="+mn-ea"/>
          <a:cs typeface="Mudir MT" pitchFamily="2" charset="-78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bg2">
              <a:lumMod val="25000"/>
            </a:schemeClr>
          </a:solidFill>
          <a:latin typeface="+mn-lt"/>
          <a:ea typeface="+mn-ea"/>
          <a:cs typeface="Mudir MT" pitchFamily="2" charset="-78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bg2">
              <a:lumMod val="25000"/>
            </a:schemeClr>
          </a:solidFill>
          <a:latin typeface="+mn-lt"/>
          <a:ea typeface="+mn-ea"/>
          <a:cs typeface="Mudir MT" pitchFamily="2" charset="-78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bg2">
              <a:lumMod val="25000"/>
            </a:schemeClr>
          </a:solidFill>
          <a:latin typeface="+mn-lt"/>
          <a:ea typeface="+mn-ea"/>
          <a:cs typeface="Mudir MT" pitchFamily="2" charset="-78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bg2">
              <a:lumMod val="25000"/>
            </a:schemeClr>
          </a:solidFill>
          <a:latin typeface="+mn-lt"/>
          <a:ea typeface="+mn-ea"/>
          <a:cs typeface="Mudir MT" pitchFamily="2" charset="-78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0" y="-1071594"/>
            <a:ext cx="9180513" cy="792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7610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أهمية الاهداف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تساعد على اختيار الخبرات التعليمية</a:t>
            </a:r>
          </a:p>
          <a:p>
            <a:r>
              <a:rPr lang="ar-EG" dirty="0" smtClean="0"/>
              <a:t>تساعد على اختيار عناصر المحتوى</a:t>
            </a:r>
          </a:p>
          <a:p>
            <a:r>
              <a:rPr lang="ar-EG" dirty="0" smtClean="0"/>
              <a:t>توجه عمليات التدريس واختيار الوسائل التعليمية</a:t>
            </a:r>
          </a:p>
          <a:p>
            <a:r>
              <a:rPr lang="ar-EG" dirty="0" smtClean="0"/>
              <a:t>تساعد على تكامل جهود القائمين على العملية التعليمية</a:t>
            </a:r>
          </a:p>
          <a:p>
            <a:r>
              <a:rPr lang="ar-EG" dirty="0" smtClean="0"/>
              <a:t>تحدد الاهداف مستويات مختلفة لما ينبغى ان يعلم فى مراحل التعليم وفى كل صف دراسى</a:t>
            </a:r>
          </a:p>
          <a:p>
            <a:r>
              <a:rPr lang="ar-EG" dirty="0" smtClean="0"/>
              <a:t>تساعد فى تحديد اوجه النشاط</a:t>
            </a:r>
          </a:p>
          <a:p>
            <a:r>
              <a:rPr lang="ar-EG" dirty="0" smtClean="0"/>
              <a:t>تحدد الاهداف معيار الاداء المقبول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38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857792235"/>
              </p:ext>
            </p:extLst>
          </p:nvPr>
        </p:nvGraphicFramePr>
        <p:xfrm>
          <a:off x="827584" y="1124744"/>
          <a:ext cx="8064897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8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072911" y="620688"/>
            <a:ext cx="3768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cs typeface="DecoType Naskh" pitchFamily="2" charset="-78"/>
              </a:rPr>
              <a:t>مصادر اشتقاق الأهداف</a:t>
            </a:r>
            <a:endParaRPr lang="ar-SA" sz="4400" dirty="0">
              <a:ln w="10160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18454" y="1628800"/>
            <a:ext cx="3725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r" rtl="1">
              <a:buFont typeface="+mj-cs"/>
              <a:buAutoNum type="arabic1Minus"/>
            </a:pPr>
            <a:r>
              <a:rPr lang="ar-SA" sz="44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فلسفة</a:t>
            </a:r>
            <a:r>
              <a:rPr lang="ar-SA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cs typeface="DecoType Naskh" pitchFamily="2" charset="-78"/>
              </a:rPr>
              <a:t> </a:t>
            </a:r>
            <a:r>
              <a:rPr lang="ar-SA" sz="44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المجتمع</a:t>
            </a:r>
            <a:r>
              <a:rPr lang="ar-SA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cs typeface="DecoType Naskh" pitchFamily="2" charset="-78"/>
              </a:rPr>
              <a:t> </a:t>
            </a:r>
            <a:r>
              <a:rPr lang="ar-SA" sz="44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وحاجاته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19672" y="263691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تعتبر فلسفة المجتمع المصدر الأول لاشتقاق الأهداف، كما أن حاجات المجتمع أيضا يمكن اشتقاق الأهداف </a:t>
            </a:r>
            <a:r>
              <a:rPr lang="ar-SA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منها.</a:t>
            </a:r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 كل ذلك يتطلب التحليل الدقيق لفلسفة المجتمع ولحاجاته واتجاهاته.</a:t>
            </a:r>
            <a:endParaRPr lang="ar-SA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3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072911" y="620688"/>
            <a:ext cx="3768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cs typeface="DecoType Naskh" pitchFamily="2" charset="-78"/>
              </a:rPr>
              <a:t>مصادر اشتقاق الأهداف</a:t>
            </a:r>
            <a:endParaRPr lang="ar-SA" sz="4400" dirty="0">
              <a:ln w="10160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19672" y="2726918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عند بناء أهداف المنهج لابد من معرفة </a:t>
            </a:r>
            <a:r>
              <a:rPr lang="ar-SA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cs typeface="DecoType Naskh" pitchFamily="2" charset="-78"/>
              </a:rPr>
              <a:t>قدرات المتعلم واستعداداته وميوله وعاداته واتجاهاته ومشكلاته </a:t>
            </a:r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فإذا كان الفرد غير منظم ويتجه سلوكه نحو الفوضى فإن من أهم أهداف المنهج في هذه الحالة هو إكسابه بعض العادات والاتجاهات المرتبطة بالنظام.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871007" y="1772816"/>
            <a:ext cx="2733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r" rtl="1">
              <a:buFont typeface="+mj-cs"/>
              <a:buAutoNum type="arabic1Minus" startAt="5"/>
            </a:pPr>
            <a:r>
              <a:rPr lang="ar-SA" sz="44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طبيعة المتعلم</a:t>
            </a:r>
          </a:p>
        </p:txBody>
      </p:sp>
    </p:spTree>
    <p:extLst>
      <p:ext uri="{BB962C8B-B14F-4D97-AF65-F5344CB8AC3E}">
        <p14:creationId xmlns:p14="http://schemas.microsoft.com/office/powerpoint/2010/main" val="27015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563888" y="3114834"/>
            <a:ext cx="5200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طبيعة المواد الدراسية وأهدافها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72911" y="620688"/>
            <a:ext cx="3768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cs typeface="DecoType Naskh" pitchFamily="2" charset="-78"/>
              </a:rPr>
              <a:t>مصادر اشتقاق الأهداف</a:t>
            </a:r>
            <a:endParaRPr lang="ar-SA" sz="4400" dirty="0">
              <a:ln w="10160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63688" y="40509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تمثل المواد الدراسية عنصرا هاماً من عناصر المناهج ومن الضروري مراعاة طبيعة المادة وأهدافها عند صياغة الأهداف.</a:t>
            </a:r>
          </a:p>
        </p:txBody>
      </p:sp>
    </p:spTree>
    <p:extLst>
      <p:ext uri="{BB962C8B-B14F-4D97-AF65-F5344CB8AC3E}">
        <p14:creationId xmlns:p14="http://schemas.microsoft.com/office/powerpoint/2010/main" val="3215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980728"/>
          <a:ext cx="7224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3707904" y="188640"/>
            <a:ext cx="2832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cs typeface="DecoType Naskh" pitchFamily="2" charset="-78"/>
              </a:rPr>
              <a:t>مستويات الأهداف</a:t>
            </a:r>
            <a:endParaRPr lang="ar-SA" sz="4400" dirty="0">
              <a:ln w="10160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63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403648" y="170080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1/ تحويل أهداف المجتمع إلى أهداف عامة للتربية ويشترط فيها أن تكون واضحة ومحددة وغير متداخلة.</a:t>
            </a:r>
          </a:p>
          <a:p>
            <a:pPr algn="just" rtl="1"/>
            <a:endParaRPr lang="ar-SA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2/ تحديد أهداف كل مرحلة من مراحل التعليم.</a:t>
            </a:r>
          </a:p>
          <a:p>
            <a:pPr algn="just" rtl="1"/>
            <a:endParaRPr lang="ar-SA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3/ تحديد أهداف كل مادة يتم تدريسها بهذه المرحلة.</a:t>
            </a:r>
          </a:p>
          <a:p>
            <a:pPr algn="just" rtl="1"/>
            <a:endParaRPr lang="ar-SA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  <a:p>
            <a:pPr algn="just" rtl="1"/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4/ تحديد أهداف كل موضوع من الموضوعات التي تتضمنها المادة في كل صف دراسي على </a:t>
            </a:r>
            <a:r>
              <a:rPr lang="ar-SA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حدة</a:t>
            </a:r>
            <a:r>
              <a:rPr lang="ar-SA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، ثم الدخول في تفصيلات أكثر دقة.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63688" y="910461"/>
            <a:ext cx="7092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r" rtl="1"/>
            <a:r>
              <a:rPr lang="ar-SA" sz="3600" dirty="0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تمر صياغة الأهداف التربوية بعدة مراحل على النحو </a:t>
            </a:r>
            <a:r>
              <a:rPr lang="ar-SA" sz="3600" dirty="0" err="1" smtClean="0">
                <a:ln>
                  <a:solidFill>
                    <a:srgbClr val="3C8C93"/>
                  </a:solidFill>
                </a:ln>
                <a:solidFill>
                  <a:srgbClr val="3C8C93"/>
                </a:solidFill>
                <a:cs typeface="DecoType Naskh" pitchFamily="2" charset="-78"/>
              </a:rPr>
              <a:t>التالي:</a:t>
            </a:r>
            <a:endParaRPr lang="ar-SA" sz="3600" dirty="0" smtClean="0">
              <a:ln>
                <a:solidFill>
                  <a:srgbClr val="3C8C93"/>
                </a:solidFill>
              </a:ln>
              <a:solidFill>
                <a:srgbClr val="3C8C93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998180032"/>
              </p:ext>
            </p:extLst>
          </p:nvPr>
        </p:nvGraphicFramePr>
        <p:xfrm>
          <a:off x="1295400" y="1066800"/>
          <a:ext cx="7632848" cy="49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1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708201" y="332656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48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cs typeface="DecoType Naskh" pitchFamily="2" charset="-78"/>
              </a:rPr>
              <a:t>تصنيف الأهداف</a:t>
            </a:r>
            <a:endParaRPr lang="en-US" sz="4800" dirty="0" smtClean="0">
              <a:ln>
                <a:solidFill>
                  <a:srgbClr val="663300"/>
                </a:solidFill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27081" y="1291407"/>
            <a:ext cx="3565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 rtl="1"/>
            <a:r>
              <a:rPr lang="ar-SA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المجال </a:t>
            </a:r>
            <a:r>
              <a:rPr lang="ar-SA" sz="440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الإدراكي </a:t>
            </a:r>
            <a:r>
              <a:rPr lang="ar-SA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(المعرفي</a:t>
            </a:r>
            <a:r>
              <a:rPr lang="ar-SA" sz="440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)</a:t>
            </a:r>
            <a:endParaRPr lang="ar-SA" sz="4400" dirty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75000"/>
                </a:srgbClr>
              </a:solidFill>
              <a:cs typeface="DecoType Naskh" pitchFamily="2" charset="-78"/>
            </a:endParaRPr>
          </a:p>
        </p:txBody>
      </p:sp>
      <p:pic>
        <p:nvPicPr>
          <p:cNvPr id="14" name="صورة 1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080" y="1923128"/>
            <a:ext cx="4889437" cy="47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1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708199" y="188640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48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cs typeface="DecoType Naskh" pitchFamily="2" charset="-78"/>
              </a:rPr>
              <a:t>تصنيف الأهداف</a:t>
            </a:r>
            <a:endParaRPr lang="en-US" sz="4800" dirty="0" smtClean="0">
              <a:ln>
                <a:solidFill>
                  <a:srgbClr val="663300"/>
                </a:solidFill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1299" y="1052736"/>
            <a:ext cx="2324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 rtl="1"/>
            <a:r>
              <a:rPr lang="ar-SA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المجال الوجداني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403648" y="3140968"/>
            <a:ext cx="7322670" cy="108012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rtl="1" fontAlgn="base">
              <a:spcAft>
                <a:spcPct val="0"/>
              </a:spcAft>
            </a:pPr>
            <a:endParaRPr lang="en-US" sz="3200" kern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</p:txBody>
      </p:sp>
      <p:sp>
        <p:nvSpPr>
          <p:cNvPr id="14" name="مثلث متساوي الساقين 13"/>
          <p:cNvSpPr/>
          <p:nvPr/>
        </p:nvSpPr>
        <p:spPr bwMode="auto">
          <a:xfrm>
            <a:off x="2209800" y="1822177"/>
            <a:ext cx="3200400" cy="4752528"/>
          </a:xfrm>
          <a:prstGeom prst="triangle">
            <a:avLst>
              <a:gd name="adj" fmla="val 55309"/>
            </a:avLst>
          </a:prstGeom>
          <a:solidFill>
            <a:srgbClr val="31859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solidFill>
                <a:prstClr val="black"/>
              </a:solidFill>
            </a:endParaRPr>
          </a:p>
        </p:txBody>
      </p:sp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4161844447"/>
              </p:ext>
            </p:extLst>
          </p:nvPr>
        </p:nvGraphicFramePr>
        <p:xfrm>
          <a:off x="1345697" y="1822177"/>
          <a:ext cx="3733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5148064" y="196270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يتضمن الميول والاتجاهات والقيم والقدرة على التذوق ولقد وضع </a:t>
            </a:r>
            <a:r>
              <a:rPr lang="ar-SA" sz="3600" dirty="0" err="1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كراثول</a:t>
            </a:r>
            <a:r>
              <a:rPr lang="ar-SA" sz="3600" dirty="0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 خمس مستويات لهذا </a:t>
            </a:r>
            <a:r>
              <a:rPr lang="ar-SA" sz="3600" dirty="0" err="1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المجال:</a:t>
            </a:r>
            <a:endParaRPr lang="ar-SA" sz="3600" dirty="0">
              <a:ln>
                <a:solidFill>
                  <a:srgbClr val="4BACC6">
                    <a:lumMod val="75000"/>
                  </a:srgbClr>
                </a:solidFill>
              </a:ln>
              <a:solidFill>
                <a:srgbClr val="4BACC6">
                  <a:lumMod val="50000"/>
                </a:srgbClr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249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90600"/>
            <a:ext cx="6172200" cy="1894362"/>
          </a:xfrm>
        </p:spPr>
        <p:txBody>
          <a:bodyPr>
            <a:normAutofit/>
          </a:bodyPr>
          <a:lstStyle/>
          <a:p>
            <a:r>
              <a:rPr lang="ar-EG" sz="7200" dirty="0" smtClean="0">
                <a:solidFill>
                  <a:srgbClr val="FF0000"/>
                </a:solidFill>
              </a:rPr>
              <a:t>تنظيمات المنهج</a:t>
            </a:r>
            <a:endParaRPr lang="ar-EG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ar-EG" sz="4800" dirty="0" smtClean="0"/>
              <a:t>اعداد </a:t>
            </a:r>
          </a:p>
          <a:p>
            <a:pPr algn="ctr"/>
            <a:r>
              <a:rPr lang="ar-EG" sz="4800" dirty="0" smtClean="0"/>
              <a:t>د/ فايزة فاروق بسيونى</a:t>
            </a:r>
            <a:endParaRPr lang="ar-EG" sz="4800" dirty="0"/>
          </a:p>
        </p:txBody>
      </p:sp>
    </p:spTree>
    <p:extLst>
      <p:ext uri="{BB962C8B-B14F-4D97-AF65-F5344CB8AC3E}">
        <p14:creationId xmlns:p14="http://schemas.microsoft.com/office/powerpoint/2010/main" val="8847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708199" y="188640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48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cs typeface="DecoType Naskh" pitchFamily="2" charset="-78"/>
              </a:rPr>
              <a:t>تصنيف الأهداف</a:t>
            </a:r>
            <a:endParaRPr lang="en-US" sz="4800" dirty="0" smtClean="0">
              <a:ln>
                <a:solidFill>
                  <a:srgbClr val="663300"/>
                </a:solidFill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84168" y="1052736"/>
            <a:ext cx="2678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 rtl="1"/>
            <a:r>
              <a:rPr lang="ar-SA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المجال </a:t>
            </a:r>
            <a:r>
              <a:rPr lang="ar-SA" sz="440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النفسحركي</a:t>
            </a:r>
            <a:endParaRPr lang="ar-SA" sz="4400" dirty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75000"/>
                </a:srgbClr>
              </a:solidFill>
              <a:cs typeface="DecoType Naskh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31640" y="177281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 يتضمن هذا المجال المهارات الحركية وتتطلب هذه المهارات التنسيق بين العقل وحركات أجزاء الجسم المختلفة وتكتسب هذه المهارات في صورة مجموعة من </a:t>
            </a:r>
            <a:r>
              <a:rPr lang="ar-SA" sz="3600" dirty="0" err="1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cs typeface="DecoType Naskh" pitchFamily="2" charset="-78"/>
              </a:rPr>
              <a:t>الخطوات :</a:t>
            </a:r>
            <a:endParaRPr lang="ar-SA" sz="3600" dirty="0">
              <a:ln>
                <a:solidFill>
                  <a:srgbClr val="4BACC6">
                    <a:lumMod val="75000"/>
                  </a:srgbClr>
                </a:solidFill>
              </a:ln>
              <a:solidFill>
                <a:srgbClr val="4BACC6">
                  <a:lumMod val="50000"/>
                </a:srgbClr>
              </a:solidFill>
              <a:cs typeface="DecoType Naskh" pitchFamily="2" charset="-78"/>
            </a:endParaRPr>
          </a:p>
        </p:txBody>
      </p:sp>
      <p:graphicFrame>
        <p:nvGraphicFramePr>
          <p:cNvPr id="14" name="Diagram 28"/>
          <p:cNvGraphicFramePr/>
          <p:nvPr/>
        </p:nvGraphicFramePr>
        <p:xfrm>
          <a:off x="827584" y="3573016"/>
          <a:ext cx="79928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912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9627F04-7DEB-40B2-9AF6-B374FC40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49627F04-7DEB-40B2-9AF6-B374FC40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49627F04-7DEB-40B2-9AF6-B374FC40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4C16CB-682F-4C8F-87F4-2EEC6FE2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BB4C16CB-682F-4C8F-87F4-2EEC6FE2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BB4C16CB-682F-4C8F-87F4-2EEC6FE2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9CB2C8D-412B-4DA5-BABC-D0407972D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dgm id="{29CB2C8D-412B-4DA5-BABC-D0407972D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29CB2C8D-412B-4DA5-BABC-D0407972D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FEBB2-B385-4923-AF5A-E9AB3C13B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graphicEl>
                                              <a:dgm id="{22FFEBB2-B385-4923-AF5A-E9AB3C13B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graphicEl>
                                              <a:dgm id="{22FFEBB2-B385-4923-AF5A-E9AB3C13B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A0B0CD-CE6A-4312-A0F9-F74FD898E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graphicEl>
                                              <a:dgm id="{36A0B0CD-CE6A-4312-A0F9-F74FD898E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graphicEl>
                                              <a:dgm id="{36A0B0CD-CE6A-4312-A0F9-F74FD898E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Graphic spid="1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828800" y="533400"/>
            <a:ext cx="6019800" cy="4911824"/>
          </a:xfrm>
          <a:prstGeom prst="cloudCallout">
            <a:avLst>
              <a:gd name="adj1" fmla="val -38794"/>
              <a:gd name="adj2" fmla="val 60421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85840" y="1447800"/>
            <a:ext cx="7406640" cy="3133328"/>
          </a:xfrm>
        </p:spPr>
        <p:txBody>
          <a:bodyPr>
            <a:noAutofit/>
          </a:bodyPr>
          <a:lstStyle/>
          <a:p>
            <a:pPr algn="ctr"/>
            <a:endParaRPr lang="ar-SA" sz="6000" dirty="0" smtClean="0"/>
          </a:p>
          <a:p>
            <a:pPr algn="ctr"/>
            <a:r>
              <a:rPr lang="ar-SA" sz="6000" dirty="0" smtClean="0"/>
              <a:t> ثانياً : المحتوى 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103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987824" y="332656"/>
            <a:ext cx="4320480" cy="86409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1600200"/>
            <a:ext cx="782568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buNone/>
            </a:pPr>
            <a:endParaRPr lang="ar-S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يكون المحتوى مرتبطا بالأهداف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يكون المحتوى صادقاً وله دلالته </a:t>
            </a:r>
            <a:endParaRPr lang="ar-S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يكون هناك توازن بين شمول وعمق </a:t>
            </a: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المحتوى</a:t>
            </a: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يراعى المحتوى ميول وحاجات وقدرات التلاميذ </a:t>
            </a:r>
            <a:endParaRPr lang="ar-S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يرتبط المحتوى بواقع المجتمع الذي يعيش فيه التلاميذ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ar-SA" sz="3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endParaRPr lang="ar-S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kenanaonline.com/photos/1238058/1238058451/large_1238058451.jpg?1287673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20" y="1752600"/>
            <a:ext cx="18402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معايير المحتوى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455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 rot="10800000" flipV="1">
            <a:off x="1905000" y="304800"/>
            <a:ext cx="5943600" cy="7216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EG" sz="6000" dirty="0" smtClean="0">
                <a:solidFill>
                  <a:srgbClr val="FF0000"/>
                </a:solidFill>
              </a:rPr>
              <a:t>تنظيم المحتوى</a:t>
            </a:r>
            <a:endParaRPr lang="ar-SA" sz="6000" dirty="0">
              <a:solidFill>
                <a:srgbClr val="FF0000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5015735" y="1628800"/>
            <a:ext cx="0" cy="0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8" name="مستطيل 7"/>
          <p:cNvSpPr/>
          <p:nvPr/>
        </p:nvSpPr>
        <p:spPr>
          <a:xfrm>
            <a:off x="2501536" y="1628800"/>
            <a:ext cx="50770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ar-SA" sz="4400" dirty="0">
                <a:solidFill>
                  <a:prstClr val="black"/>
                </a:solidFill>
                <a:cs typeface="Mudir MT" pitchFamily="2" charset="-78"/>
              </a:rPr>
              <a:t>هناك نوعان من التنظيمات للمحتوى </a:t>
            </a:r>
            <a:endParaRPr lang="ar-SA" sz="4400" dirty="0">
              <a:solidFill>
                <a:prstClr val="black"/>
              </a:solidFill>
            </a:endParaRPr>
          </a:p>
        </p:txBody>
      </p:sp>
      <p:cxnSp>
        <p:nvCxnSpPr>
          <p:cNvPr id="10" name="رابط بشكل مرفق 9"/>
          <p:cNvCxnSpPr/>
          <p:nvPr/>
        </p:nvCxnSpPr>
        <p:spPr>
          <a:xfrm rot="16200000" flipH="1">
            <a:off x="6066924" y="2726762"/>
            <a:ext cx="1070828" cy="9502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2" name="رابط بشكل مرفق 11"/>
          <p:cNvCxnSpPr/>
          <p:nvPr/>
        </p:nvCxnSpPr>
        <p:spPr>
          <a:xfrm rot="5400000">
            <a:off x="2984031" y="2733819"/>
            <a:ext cx="1070828" cy="9361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3" name="مستطيل 12"/>
          <p:cNvSpPr/>
          <p:nvPr/>
        </p:nvSpPr>
        <p:spPr>
          <a:xfrm>
            <a:off x="5715000" y="3810000"/>
            <a:ext cx="3200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5400" dirty="0">
                <a:solidFill>
                  <a:prstClr val="black"/>
                </a:solidFill>
                <a:cs typeface="Mudir MT" pitchFamily="2" charset="-78"/>
              </a:rPr>
              <a:t>التنظيم المنطقي </a:t>
            </a:r>
            <a:endParaRPr lang="ar-SA" sz="5400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99627" y="3810000"/>
            <a:ext cx="32912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4800" dirty="0">
                <a:solidFill>
                  <a:prstClr val="black"/>
                </a:solidFill>
                <a:cs typeface="Mudir MT" pitchFamily="2" charset="-78"/>
              </a:rPr>
              <a:t>التنظيم السيكولوجي </a:t>
            </a:r>
            <a:endParaRPr lang="ar-SA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347864" y="11663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ar-SA" dirty="0">
                <a:effectLst/>
              </a:rPr>
              <a:t>تنظيم المحتوى </a:t>
            </a:r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5061755" y="9807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3398839" y="1329847"/>
            <a:ext cx="32976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ar-SA" sz="2800" b="1" dirty="0">
                <a:solidFill>
                  <a:prstClr val="black"/>
                </a:solidFill>
                <a:cs typeface="Mudir MT" pitchFamily="2" charset="-78"/>
              </a:rPr>
              <a:t>هناك نوعان من التنظيمات للمحتوى </a:t>
            </a:r>
            <a:endParaRPr lang="ar-SA" sz="2800" b="1" dirty="0">
              <a:solidFill>
                <a:prstClr val="black"/>
              </a:solidFill>
            </a:endParaRPr>
          </a:p>
        </p:txBody>
      </p:sp>
      <p:cxnSp>
        <p:nvCxnSpPr>
          <p:cNvPr id="10" name="رابط بشكل مرفق 9"/>
          <p:cNvCxnSpPr/>
          <p:nvPr/>
        </p:nvCxnSpPr>
        <p:spPr>
          <a:xfrm rot="16200000" flipH="1">
            <a:off x="5988492" y="1759484"/>
            <a:ext cx="1070828" cy="9502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بشكل مرفق 11"/>
          <p:cNvCxnSpPr/>
          <p:nvPr/>
        </p:nvCxnSpPr>
        <p:spPr>
          <a:xfrm rot="5400000">
            <a:off x="2992470" y="1766540"/>
            <a:ext cx="1070828" cy="9361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2"/>
          <p:cNvSpPr/>
          <p:nvPr/>
        </p:nvSpPr>
        <p:spPr>
          <a:xfrm>
            <a:off x="5257800" y="2774488"/>
            <a:ext cx="3657600" cy="347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SA" sz="2000" b="1" dirty="0" smtClean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 smtClean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التنظيم </a:t>
            </a:r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المنطقي : وهو الذي يرتبط ارتباطا وثيقاً بطبيعة </a:t>
            </a:r>
            <a:r>
              <a:rPr lang="ar-SA" sz="2000" b="1" dirty="0" smtClean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المادةوخصائصها </a:t>
            </a:r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بصرف النظر عن نوعية الدراسين لهذه المادة ويلتزم هذا التنظيم بعدة مبادئ تتمثل في النقاط التالية </a:t>
            </a:r>
            <a:r>
              <a:rPr lang="ar-SA" sz="2000" b="1" dirty="0" smtClean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الانتقال من المعلوم الى المجهول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من المحسوس للمجرد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من البسيط للمركب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من السهل الى الصعب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من الماضي الى الحاضر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0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من الجزء الى الكل </a:t>
            </a:r>
            <a:endParaRPr lang="en-US" sz="20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endParaRPr lang="ar-SA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447800" y="2924944"/>
            <a:ext cx="3052192" cy="332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b="1" dirty="0" smtClean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التنظيم </a:t>
            </a:r>
            <a:r>
              <a:rPr lang="ar-SA" sz="2400" b="1" dirty="0">
                <a:solidFill>
                  <a:srgbClr val="B4DCF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السيكولوجي : وهو الذي يتم فيه عرض الموضوعات وفقا لقدرات التلاميذ واستعداداتهم ، ومدى تهم   تقبلهم وحاجتهم إليها واستفادتهم منها . ومن الأفضل الجمع بين التنظيمين المذكورين . </a:t>
            </a:r>
            <a:endParaRPr lang="en-US" sz="2400" b="1" dirty="0">
              <a:solidFill>
                <a:srgbClr val="B4DCF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895600" y="152400"/>
            <a:ext cx="4248472" cy="8145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66936"/>
          </a:xfrm>
        </p:spPr>
        <p:txBody>
          <a:bodyPr/>
          <a:lstStyle/>
          <a:p>
            <a:r>
              <a:rPr lang="ar-SA" dirty="0" smtClean="0"/>
              <a:t>ثالثاً : طرق التدريس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579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معايير اختيار طريقة التدريس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طرق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التدريس عنصرا هاما  جدا من عناصر المنهج وهي ترتبط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ب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أ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هداف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المنهج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والمحتوى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ارتباطا وثيقا . 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كما انها تؤثر تأثيراً كبيرا في اختيار الأنشطة والوسائل التعليمية الواجب استخدامها في العملية التعليمية . </a:t>
            </a: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تحقيق أكثر من هدف فى الموقف التعليمى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ملاءمتها لمستوى نمو المتعلمين</a:t>
            </a: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استثارة دافعية المتعلمين</a:t>
            </a: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مراعاة أسس التعلم ومبادئه</a:t>
            </a: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تنوع طرق التدريس فى الموقف الواحد</a:t>
            </a:r>
          </a:p>
          <a:p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وضوح دور كل من المعلم والمتعلم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ar-SA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 bwMode="auto">
          <a:xfrm>
            <a:off x="1915886" y="0"/>
            <a:ext cx="72281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sz="2800" b="1" dirty="0">
              <a:solidFill>
                <a:srgbClr val="FFCCCC">
                  <a:lumMod val="50000"/>
                </a:srgb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40002" y="740229"/>
            <a:ext cx="63862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solidFill>
                  <a:srgbClr val="FFCCCC">
                    <a:lumMod val="50000"/>
                  </a:srgbClr>
                </a:solidFill>
                <a:cs typeface="Akhbar MT" pitchFamily="2" charset="-78"/>
              </a:rPr>
              <a:t>ويمكن تصنيف طرق التدريس الى :</a:t>
            </a:r>
            <a:endParaRPr lang="ar-SA" sz="3600" dirty="0">
              <a:solidFill>
                <a:srgbClr val="000000"/>
              </a:solidFill>
              <a:cs typeface="Akhbar MT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80343" y="2166258"/>
            <a:ext cx="6096000" cy="4064000"/>
          </a:xfrm>
          <a:prstGeom prst="rect">
            <a:avLst/>
          </a:prstGeom>
          <a:ln>
            <a:noFill/>
          </a:ln>
        </p:spPr>
      </p:sp>
      <p:sp>
        <p:nvSpPr>
          <p:cNvPr id="12" name="شكل حر 11"/>
          <p:cNvSpPr/>
          <p:nvPr/>
        </p:nvSpPr>
        <p:spPr>
          <a:xfrm>
            <a:off x="2380344" y="2167436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538560" rIns="19051" bIns="538559" numCol="1" spcCol="1270" anchor="ctr" anchorCtr="0">
            <a:noAutofit/>
          </a:bodyPr>
          <a:lstStyle/>
          <a:p>
            <a:pPr algn="ctr" defTabSz="1333500" rtl="1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000" dirty="0" smtClean="0">
                <a:solidFill>
                  <a:srgbClr val="FFCCCC">
                    <a:lumMod val="50000"/>
                  </a:srgbClr>
                </a:solidFill>
              </a:rPr>
              <a:t>1</a:t>
            </a:r>
            <a:endParaRPr lang="ar-SA" sz="3000" dirty="0">
              <a:solidFill>
                <a:srgbClr val="FFCCCC">
                  <a:lumMod val="50000"/>
                </a:srgbClr>
              </a:solidFill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3419361" y="2181949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17705 w 964803"/>
              <a:gd name="connsiteY2" fmla="*/ 47099 h 5056981"/>
              <a:gd name="connsiteX3" fmla="*/ 964803 w 964803"/>
              <a:gd name="connsiteY3" fmla="*/ 160805 h 5056981"/>
              <a:gd name="connsiteX4" fmla="*/ 964803 w 964803"/>
              <a:gd name="connsiteY4" fmla="*/ 5056981 h 5056981"/>
              <a:gd name="connsiteX5" fmla="*/ 964803 w 964803"/>
              <a:gd name="connsiteY5" fmla="*/ 5056981 h 5056981"/>
              <a:gd name="connsiteX6" fmla="*/ 964803 w 964803"/>
              <a:gd name="connsiteY6" fmla="*/ 5056981 h 5056981"/>
              <a:gd name="connsiteX7" fmla="*/ 0 w 964803"/>
              <a:gd name="connsiteY7" fmla="*/ 5056981 h 5056981"/>
              <a:gd name="connsiteX8" fmla="*/ 0 w 964803"/>
              <a:gd name="connsiteY8" fmla="*/ 5056981 h 5056981"/>
              <a:gd name="connsiteX9" fmla="*/ 0 w 964803"/>
              <a:gd name="connsiteY9" fmla="*/ 5056981 h 5056981"/>
              <a:gd name="connsiteX10" fmla="*/ 0 w 964803"/>
              <a:gd name="connsiteY10" fmla="*/ 160804 h 5056981"/>
              <a:gd name="connsiteX11" fmla="*/ 47099 w 964803"/>
              <a:gd name="connsiteY11" fmla="*/ 47098 h 5056981"/>
              <a:gd name="connsiteX12" fmla="*/ 160805 w 964803"/>
              <a:gd name="connsiteY12" fmla="*/ 0 h 5056981"/>
              <a:gd name="connsiteX13" fmla="*/ 160804 w 964803"/>
              <a:gd name="connsiteY13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437669"/>
                  <a:pt x="961571" y="4652049"/>
                  <a:pt x="955817" y="4810116"/>
                </a:cubicBezTo>
                <a:cubicBezTo>
                  <a:pt x="950064" y="4968183"/>
                  <a:pt x="942260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42260" y="3"/>
                  <a:pt x="950064" y="88803"/>
                  <a:pt x="955817" y="246870"/>
                </a:cubicBezTo>
                <a:cubicBezTo>
                  <a:pt x="961571" y="404937"/>
                  <a:pt x="964803" y="619318"/>
                  <a:pt x="964803" y="842856"/>
                </a:cubicBezTo>
                <a:lnTo>
                  <a:pt x="964803" y="84285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57258" rIns="57258" bIns="57258" numCol="1" spcCol="1270" anchor="ctr" anchorCtr="0">
            <a:noAutofit/>
          </a:bodyPr>
          <a:lstStyle/>
          <a:p>
            <a:pPr marL="171450" lvl="1" indent="-171450" algn="r" defTabSz="711200" rtl="1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ar-SA" sz="28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- </a:t>
            </a:r>
            <a:r>
              <a:rPr lang="ar-SA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طرائق التدريس القائمة على جهد المعلم </a:t>
            </a:r>
            <a:r>
              <a:rPr lang="ar-SA" sz="28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مثل0- </a:t>
            </a:r>
            <a:r>
              <a:rPr lang="ar-SA" sz="28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طريقة المحاضرة .</a:t>
            </a:r>
          </a:p>
        </p:txBody>
      </p:sp>
      <p:sp>
        <p:nvSpPr>
          <p:cNvPr id="14" name="شكل حر 13"/>
          <p:cNvSpPr/>
          <p:nvPr/>
        </p:nvSpPr>
        <p:spPr>
          <a:xfrm>
            <a:off x="2380344" y="3456101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538559" rIns="19050" bIns="538559" numCol="1" spcCol="1270" anchor="ctr" anchorCtr="0">
            <a:noAutofit/>
          </a:bodyPr>
          <a:lstStyle/>
          <a:p>
            <a:pPr algn="ctr" defTabSz="1333500" rtl="1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000" dirty="0" smtClean="0">
                <a:solidFill>
                  <a:srgbClr val="FFCCCC">
                    <a:lumMod val="50000"/>
                  </a:srgbClr>
                </a:solidFill>
              </a:rPr>
              <a:t>2</a:t>
            </a:r>
            <a:endParaRPr lang="ar-SA" sz="3000" dirty="0">
              <a:solidFill>
                <a:srgbClr val="FFCCCC">
                  <a:lumMod val="50000"/>
                </a:srgbClr>
              </a:solidFill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3419361" y="3456102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17705 w 964803"/>
              <a:gd name="connsiteY2" fmla="*/ 47099 h 5056981"/>
              <a:gd name="connsiteX3" fmla="*/ 964803 w 964803"/>
              <a:gd name="connsiteY3" fmla="*/ 160805 h 5056981"/>
              <a:gd name="connsiteX4" fmla="*/ 964803 w 964803"/>
              <a:gd name="connsiteY4" fmla="*/ 5056981 h 5056981"/>
              <a:gd name="connsiteX5" fmla="*/ 964803 w 964803"/>
              <a:gd name="connsiteY5" fmla="*/ 5056981 h 5056981"/>
              <a:gd name="connsiteX6" fmla="*/ 964803 w 964803"/>
              <a:gd name="connsiteY6" fmla="*/ 5056981 h 5056981"/>
              <a:gd name="connsiteX7" fmla="*/ 0 w 964803"/>
              <a:gd name="connsiteY7" fmla="*/ 5056981 h 5056981"/>
              <a:gd name="connsiteX8" fmla="*/ 0 w 964803"/>
              <a:gd name="connsiteY8" fmla="*/ 5056981 h 5056981"/>
              <a:gd name="connsiteX9" fmla="*/ 0 w 964803"/>
              <a:gd name="connsiteY9" fmla="*/ 5056981 h 5056981"/>
              <a:gd name="connsiteX10" fmla="*/ 0 w 964803"/>
              <a:gd name="connsiteY10" fmla="*/ 160804 h 5056981"/>
              <a:gd name="connsiteX11" fmla="*/ 47099 w 964803"/>
              <a:gd name="connsiteY11" fmla="*/ 47098 h 5056981"/>
              <a:gd name="connsiteX12" fmla="*/ 160805 w 964803"/>
              <a:gd name="connsiteY12" fmla="*/ 0 h 5056981"/>
              <a:gd name="connsiteX13" fmla="*/ 160804 w 964803"/>
              <a:gd name="connsiteY13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437669"/>
                  <a:pt x="961571" y="4652049"/>
                  <a:pt x="955817" y="4810116"/>
                </a:cubicBezTo>
                <a:cubicBezTo>
                  <a:pt x="950064" y="4968183"/>
                  <a:pt x="942260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42260" y="3"/>
                  <a:pt x="950064" y="88803"/>
                  <a:pt x="955817" y="246870"/>
                </a:cubicBezTo>
                <a:cubicBezTo>
                  <a:pt x="961571" y="404937"/>
                  <a:pt x="964803" y="619318"/>
                  <a:pt x="964803" y="842856"/>
                </a:cubicBezTo>
                <a:lnTo>
                  <a:pt x="964803" y="84285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57258" rIns="57258" bIns="57259" numCol="1" spcCol="1270" anchor="ctr" anchorCtr="0">
            <a:noAutofit/>
          </a:bodyPr>
          <a:lstStyle/>
          <a:p>
            <a:pPr marL="171450" lvl="1" indent="-171450" algn="r" defTabSz="711200" rtl="1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ar-SA" sz="3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khbar MT" pitchFamily="2" charset="-78"/>
              </a:rPr>
              <a:t>- طرائق التدريس القائمة على جهد المعلم والمتعلم مثل </a:t>
            </a:r>
            <a:r>
              <a:rPr lang="ar-SA" sz="3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khbar MT" pitchFamily="2" charset="-78"/>
              </a:rPr>
              <a:t>:</a:t>
            </a:r>
            <a:r>
              <a:rPr lang="ar-EG" sz="3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khbar MT" pitchFamily="2" charset="-78"/>
              </a:rPr>
              <a:t>التعلم التعاونى</a:t>
            </a:r>
            <a:endParaRPr lang="ar-SA" sz="3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شكل حر 15"/>
          <p:cNvSpPr/>
          <p:nvPr/>
        </p:nvSpPr>
        <p:spPr>
          <a:xfrm>
            <a:off x="2380344" y="4744765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538559" rIns="19050" bIns="538559" numCol="1" spcCol="1270" anchor="ctr" anchorCtr="0">
            <a:noAutofit/>
          </a:bodyPr>
          <a:lstStyle/>
          <a:p>
            <a:pPr algn="ctr" defTabSz="1333500" rtl="1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000" dirty="0" smtClean="0">
                <a:solidFill>
                  <a:srgbClr val="FFCCCC">
                    <a:lumMod val="50000"/>
                  </a:srgbClr>
                </a:solidFill>
              </a:rPr>
              <a:t>3</a:t>
            </a:r>
            <a:endParaRPr lang="ar-SA" sz="3000" dirty="0">
              <a:solidFill>
                <a:srgbClr val="FFCCCC">
                  <a:lumMod val="50000"/>
                </a:srgbClr>
              </a:solidFill>
            </a:endParaRPr>
          </a:p>
        </p:txBody>
      </p:sp>
      <p:sp>
        <p:nvSpPr>
          <p:cNvPr id="17" name="شكل حر 16"/>
          <p:cNvSpPr/>
          <p:nvPr/>
        </p:nvSpPr>
        <p:spPr>
          <a:xfrm>
            <a:off x="3419361" y="4744765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17705 w 964803"/>
              <a:gd name="connsiteY2" fmla="*/ 47099 h 5056981"/>
              <a:gd name="connsiteX3" fmla="*/ 964803 w 964803"/>
              <a:gd name="connsiteY3" fmla="*/ 160805 h 5056981"/>
              <a:gd name="connsiteX4" fmla="*/ 964803 w 964803"/>
              <a:gd name="connsiteY4" fmla="*/ 5056981 h 5056981"/>
              <a:gd name="connsiteX5" fmla="*/ 964803 w 964803"/>
              <a:gd name="connsiteY5" fmla="*/ 5056981 h 5056981"/>
              <a:gd name="connsiteX6" fmla="*/ 964803 w 964803"/>
              <a:gd name="connsiteY6" fmla="*/ 5056981 h 5056981"/>
              <a:gd name="connsiteX7" fmla="*/ 0 w 964803"/>
              <a:gd name="connsiteY7" fmla="*/ 5056981 h 5056981"/>
              <a:gd name="connsiteX8" fmla="*/ 0 w 964803"/>
              <a:gd name="connsiteY8" fmla="*/ 5056981 h 5056981"/>
              <a:gd name="connsiteX9" fmla="*/ 0 w 964803"/>
              <a:gd name="connsiteY9" fmla="*/ 5056981 h 5056981"/>
              <a:gd name="connsiteX10" fmla="*/ 0 w 964803"/>
              <a:gd name="connsiteY10" fmla="*/ 160804 h 5056981"/>
              <a:gd name="connsiteX11" fmla="*/ 47099 w 964803"/>
              <a:gd name="connsiteY11" fmla="*/ 47098 h 5056981"/>
              <a:gd name="connsiteX12" fmla="*/ 160805 w 964803"/>
              <a:gd name="connsiteY12" fmla="*/ 0 h 5056981"/>
              <a:gd name="connsiteX13" fmla="*/ 160804 w 964803"/>
              <a:gd name="connsiteY13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437669"/>
                  <a:pt x="961571" y="4652049"/>
                  <a:pt x="955817" y="4810116"/>
                </a:cubicBezTo>
                <a:cubicBezTo>
                  <a:pt x="950064" y="4968183"/>
                  <a:pt x="942260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42260" y="3"/>
                  <a:pt x="950064" y="88803"/>
                  <a:pt x="955817" y="246870"/>
                </a:cubicBezTo>
                <a:cubicBezTo>
                  <a:pt x="961571" y="404937"/>
                  <a:pt x="964803" y="619318"/>
                  <a:pt x="964803" y="842856"/>
                </a:cubicBezTo>
                <a:lnTo>
                  <a:pt x="964803" y="84285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57258" rIns="57258" bIns="57259" numCol="1" spcCol="1270" anchor="ctr" anchorCtr="0">
            <a:noAutofit/>
          </a:bodyPr>
          <a:lstStyle/>
          <a:p>
            <a:pPr marL="171450" lvl="1" indent="-171450" algn="r" defTabSz="711200" rtl="1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ar-EG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- طرائق التدريس القائمة على جهد المتعلم مثل </a:t>
            </a:r>
            <a:r>
              <a:rPr lang="ar-EG" sz="2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:- </a:t>
            </a:r>
            <a:r>
              <a:rPr lang="ar-EG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الحقائب التعليمية </a:t>
            </a:r>
            <a:r>
              <a:rPr lang="ar-EG" sz="2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.0- </a:t>
            </a:r>
            <a:r>
              <a:rPr lang="ar-EG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التعليم المبرمج </a:t>
            </a:r>
            <a:r>
              <a:rPr lang="ar-EG" sz="2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.- </a:t>
            </a:r>
            <a:r>
              <a:rPr lang="ar-EG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التعليم بمساعدة الحاسوب </a:t>
            </a:r>
            <a:r>
              <a:rPr lang="ar-EG" sz="2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</a:t>
            </a:r>
            <a:endParaRPr lang="ar-EG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627784" y="260648"/>
            <a:ext cx="5040560" cy="108012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رابعاً : الوسائل التعليمية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3353" y="1447800"/>
            <a:ext cx="7785847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خصائص الوسائل التعليمية :</a:t>
            </a:r>
            <a:endParaRPr lang="ar-S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تخاطب اكثر من حاسة</a:t>
            </a:r>
            <a:endParaRPr lang="ar-S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ليست بديلة للمعلم</a:t>
            </a:r>
            <a:endParaRPr lang="ar-S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ليست بديلة لمصادر التعلم الاخرى كالكتب والمراجع والبيئة واوجه النشاط </a:t>
            </a:r>
            <a:endParaRPr lang="ar-S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ليست مجرد قيمة جمالية او عمل فنى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غير محدودة الاستخدام فهى تيسر تعلم المواد الدراسية دون حدود</a:t>
            </a: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تصلح لتعليم الافراد والجماعات </a:t>
            </a: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توفر الوقت والجهد المبذول</a:t>
            </a: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توفر خبرات حقيقية أو بديلة</a:t>
            </a:r>
          </a:p>
          <a:p>
            <a:r>
              <a:rPr lang="ar-EG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تعالج الانفجار المعرفى </a:t>
            </a:r>
          </a:p>
          <a:p>
            <a:endParaRPr lang="ar-EG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ar-S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895600" y="46802"/>
            <a:ext cx="5029200" cy="7920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-304800"/>
            <a:ext cx="7498080" cy="1492424"/>
          </a:xfrm>
        </p:spPr>
        <p:txBody>
          <a:bodyPr/>
          <a:lstStyle/>
          <a:p>
            <a:r>
              <a:rPr lang="ar-SA" dirty="0" smtClean="0"/>
              <a:t>الوسائل </a:t>
            </a:r>
            <a:r>
              <a:rPr lang="ar-SA" dirty="0" smtClean="0"/>
              <a:t>التعليمية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980728"/>
            <a:ext cx="8077200" cy="5877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buNone/>
            </a:pP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القواعد التي ينبغي مراعاتها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عند</a:t>
            </a:r>
            <a:r>
              <a:rPr lang="ar-EG" sz="2400" b="1" dirty="0" smtClean="0">
                <a:latin typeface="Arial" pitchFamily="34" charset="0"/>
                <a:cs typeface="Arial" pitchFamily="34" charset="0"/>
              </a:rPr>
              <a:t> اختيار و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استخدام الوسائل  التعليمية : 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ارتباط الوسيلة بالأهداف </a:t>
            </a:r>
            <a:r>
              <a:rPr lang="ar-EG" sz="2400" b="1" dirty="0" smtClean="0">
                <a:latin typeface="Arial" pitchFamily="34" charset="0"/>
                <a:cs typeface="Arial" pitchFamily="34" charset="0"/>
              </a:rPr>
              <a:t>ومحتوى الدرس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مراعاة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الوسيلة لقدرات التلاميذ وميولهم ومستوى نضجهم 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مناسبة لعدد المتعلمين ومساحة الفصل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توافر عنصر الامان  فى استخدام الوسيلة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ان تكون الوسيلة اقتصادية فى التكلفة والجهد والوقت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ان تمتاز بالبساطة وعدم التعقيد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ان تكون من الخامات المتاحة</a:t>
            </a:r>
            <a:endParaRPr lang="ar-S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استخدام الوسيلة في الوقت المناسب استخداماً جيداً 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تجربة الوسيلة قبل استخدامها للتأكد من مدى صلاحيتها . 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تهيئة مكان العرض </a:t>
            </a:r>
          </a:p>
          <a:p>
            <a:r>
              <a:rPr lang="ar-EG" sz="24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EG" sz="2400" b="1" dirty="0" smtClean="0">
                <a:latin typeface="Arial" pitchFamily="34" charset="0"/>
                <a:cs typeface="Arial" pitchFamily="34" charset="0"/>
              </a:rPr>
              <a:t>حديد المعلم للعناصر التى يريد ابرازها </a:t>
            </a:r>
          </a:p>
          <a:p>
            <a:r>
              <a:rPr lang="ar-EG" sz="2400" b="1" dirty="0" smtClean="0">
                <a:latin typeface="Arial" pitchFamily="34" charset="0"/>
                <a:cs typeface="Arial" pitchFamily="34" charset="0"/>
              </a:rPr>
              <a:t>يتأكد المعلم من متابعة التلاميذ للوسيلة</a:t>
            </a:r>
            <a:endParaRPr lang="ar-SA" sz="2400" b="1" dirty="0">
              <a:latin typeface="Arial" pitchFamily="34" charset="0"/>
              <a:cs typeface="Arial" pitchFamily="34" charset="0"/>
            </a:endParaRPr>
          </a:p>
          <a:p>
            <a:endParaRPr lang="ar-SA" sz="2400" b="1" dirty="0" smtClean="0">
              <a:latin typeface="Arial" pitchFamily="34" charset="0"/>
              <a:cs typeface="Arial" pitchFamily="34" charset="0"/>
            </a:endParaRPr>
          </a:p>
          <a:p>
            <a:endParaRPr lang="ar-S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275856" y="260648"/>
            <a:ext cx="3816424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خامساً : التقويم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1916832"/>
            <a:ext cx="7829216" cy="31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ar-SA" sz="2600" dirty="0" smtClean="0">
                <a:solidFill>
                  <a:srgbClr val="0070C0"/>
                </a:solidFill>
                <a:cs typeface="Mudir MT" pitchFamily="2" charset="-78"/>
              </a:rPr>
              <a:t>مفهوم التقويم في المنهج : </a:t>
            </a:r>
          </a:p>
        </p:txBody>
      </p:sp>
      <p:sp>
        <p:nvSpPr>
          <p:cNvPr id="5" name="مستطيل ذو زاوية واحدة مخدوشة 4"/>
          <p:cNvSpPr/>
          <p:nvPr/>
        </p:nvSpPr>
        <p:spPr>
          <a:xfrm>
            <a:off x="1409150" y="2708920"/>
            <a:ext cx="6696744" cy="23202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2296" algn="r" rtl="1"/>
            <a:r>
              <a:rPr lang="ar-SA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هو </a:t>
            </a:r>
            <a:r>
              <a:rPr lang="ar-SA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العملية التي يقوم بها الفرد أو الجماعة لمعرفة مدى النجاح أو الفشل في تحقيق الأهداف ، التي يتضمنها المنهج وكذلك نقاط القوة والضعف به حتى يمكن تحقيق هذه الأهداف بطريقة أفضل . </a:t>
            </a:r>
          </a:p>
          <a:p>
            <a:pPr algn="ctr" rtl="1"/>
            <a:endParaRPr lang="ar-S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40260"/>
            <a:ext cx="7696200" cy="39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b="1" dirty="0" smtClean="0"/>
              <a:t>الفصل الاول</a:t>
            </a:r>
            <a:endParaRPr lang="ar-EG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267681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9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2998475" y="260648"/>
            <a:ext cx="395664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2955" y="274638"/>
            <a:ext cx="7773576" cy="1143000"/>
          </a:xfrm>
        </p:spPr>
        <p:txBody>
          <a:bodyPr/>
          <a:lstStyle/>
          <a:p>
            <a:r>
              <a:rPr lang="ar-SA" sz="3600" dirty="0" smtClean="0"/>
              <a:t>أسس التقويم 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5843" y="1524000"/>
            <a:ext cx="7805508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يكون متناسقاً مع الأهداف .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شاملاً  .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مستمراً  .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متكاملاً . 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تعاونياً .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اقتصادياً .</a:t>
            </a:r>
          </a:p>
          <a:p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أن يكون مبنياً على أساس علمي .</a:t>
            </a:r>
            <a:endParaRPr lang="ar-S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enanaonline.com/photos/1238058/1238058451/large_1238058451.jpg?1287673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48880"/>
            <a:ext cx="2538227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920644" y="2564904"/>
            <a:ext cx="4248472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400" b="1" dirty="0">
                <a:solidFill>
                  <a:srgbClr val="212745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>أساليب التقويم </a:t>
            </a:r>
            <a:endParaRPr lang="ar-SA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915815" y="404664"/>
            <a:ext cx="4598377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SA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الاختبارات </a:t>
            </a:r>
            <a:r>
              <a:rPr lang="ar-SA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التحصيلية </a:t>
            </a:r>
            <a:endParaRPr lang="ar-SA" sz="36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89112" y="1844824"/>
            <a:ext cx="44101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algn="ctr" rtl="1"/>
            <a:r>
              <a:rPr lang="ar-S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وينقسم هذا النوع من الاختبارات إلى قسمين رئيسيين : 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5076056" y="1268760"/>
            <a:ext cx="0" cy="576064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8" name="مجموعة 7"/>
          <p:cNvGrpSpPr/>
          <p:nvPr/>
        </p:nvGrpSpPr>
        <p:grpSpPr>
          <a:xfrm>
            <a:off x="3131840" y="2204864"/>
            <a:ext cx="4042583" cy="592814"/>
            <a:chOff x="4561865" y="1894604"/>
            <a:chExt cx="4042583" cy="592814"/>
          </a:xfrm>
        </p:grpSpPr>
        <p:cxnSp>
          <p:nvCxnSpPr>
            <p:cNvPr id="9" name="رابط مستقيم 8"/>
            <p:cNvCxnSpPr/>
            <p:nvPr/>
          </p:nvCxnSpPr>
          <p:spPr>
            <a:xfrm>
              <a:off x="8604448" y="1916832"/>
              <a:ext cx="0" cy="5705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>
              <a:off x="4561865" y="1894604"/>
              <a:ext cx="0" cy="5760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5" name="مستطيل 14"/>
          <p:cNvSpPr/>
          <p:nvPr/>
        </p:nvSpPr>
        <p:spPr>
          <a:xfrm>
            <a:off x="6137868" y="2780928"/>
            <a:ext cx="197361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algn="ctr" rtl="1">
              <a:spcBef>
                <a:spcPts val="600"/>
              </a:spcBef>
              <a:buClr>
                <a:srgbClr val="4E67C8"/>
              </a:buClr>
              <a:buSzPct val="80000"/>
            </a:pPr>
            <a:r>
              <a:rPr lang="ar-S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الاختبارات الشفهية </a:t>
            </a:r>
            <a:r>
              <a:rPr lang="ar-S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14357" y="2797678"/>
            <a:ext cx="195919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الاختبارات التحريرية </a:t>
            </a:r>
            <a:endParaRPr lang="ar-S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رابط بشكل مرفق 19"/>
          <p:cNvCxnSpPr/>
          <p:nvPr/>
        </p:nvCxnSpPr>
        <p:spPr>
          <a:xfrm rot="16200000" flipH="1">
            <a:off x="3544505" y="3206751"/>
            <a:ext cx="738007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رابط بشكل مرفق 24"/>
          <p:cNvCxnSpPr/>
          <p:nvPr/>
        </p:nvCxnSpPr>
        <p:spPr>
          <a:xfrm rot="5400000">
            <a:off x="1763688" y="3233582"/>
            <a:ext cx="864096" cy="8228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" name="مستطيل 26"/>
          <p:cNvSpPr/>
          <p:nvPr/>
        </p:nvSpPr>
        <p:spPr>
          <a:xfrm>
            <a:off x="3599409" y="4005064"/>
            <a:ext cx="15311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اختبارات المقال </a:t>
            </a:r>
            <a:endParaRPr lang="ar-S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849097" y="4109010"/>
            <a:ext cx="213872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الاختبارات الموضوعية </a:t>
            </a:r>
            <a:endParaRPr lang="ar-S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133600" y="228600"/>
            <a:ext cx="4918920" cy="108079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5892" y="306650"/>
            <a:ext cx="7498080" cy="1132131"/>
          </a:xfrm>
        </p:spPr>
        <p:txBody>
          <a:bodyPr>
            <a:normAutofit/>
          </a:bodyPr>
          <a:lstStyle/>
          <a:p>
            <a:r>
              <a:rPr lang="ar-EG" sz="3600" b="1" dirty="0" smtClean="0">
                <a:effectLst/>
                <a:latin typeface="Arial" pitchFamily="34" charset="0"/>
                <a:cs typeface="Arial" pitchFamily="34" charset="0"/>
              </a:rPr>
              <a:t>اشكال الاختبارات الموضوعية</a:t>
            </a:r>
            <a:endParaRPr lang="ar-SA" sz="3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2438400" y="2492896"/>
            <a:ext cx="936104" cy="2079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اختيار من متعدد</a:t>
            </a:r>
            <a:endParaRPr lang="ar-SA" sz="3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4644008" y="1351783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1115616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124200" y="1931345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مجموعة 2"/>
          <p:cNvGrpSpPr/>
          <p:nvPr/>
        </p:nvGrpSpPr>
        <p:grpSpPr>
          <a:xfrm>
            <a:off x="1079848" y="1903997"/>
            <a:ext cx="7488832" cy="585794"/>
            <a:chOff x="1115616" y="1916832"/>
            <a:chExt cx="7488832" cy="585794"/>
          </a:xfrm>
        </p:grpSpPr>
        <p:cxnSp>
          <p:nvCxnSpPr>
            <p:cNvPr id="13" name="رابط مستقيم 12"/>
            <p:cNvCxnSpPr/>
            <p:nvPr/>
          </p:nvCxnSpPr>
          <p:spPr>
            <a:xfrm>
              <a:off x="8604448" y="1916832"/>
              <a:ext cx="0" cy="570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>
              <a:off x="7236296" y="1926562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>
              <a:off x="1115616" y="1926562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>
              <a:off x="4644008" y="1926562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>
              <a:off x="5868144" y="1916832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ستطيل مستدير الزوايا 26"/>
          <p:cNvSpPr/>
          <p:nvPr/>
        </p:nvSpPr>
        <p:spPr>
          <a:xfrm>
            <a:off x="7848600" y="2492894"/>
            <a:ext cx="936104" cy="207910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التكميل</a:t>
            </a:r>
            <a:endParaRPr lang="ar-SA" sz="3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6553200" y="2507409"/>
            <a:ext cx="936104" cy="20645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المزاوجة</a:t>
            </a:r>
            <a:endParaRPr lang="ar-SA" sz="3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161006" y="2492895"/>
            <a:ext cx="936104" cy="207910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الصواب والخطأ</a:t>
            </a:r>
            <a:endParaRPr lang="ar-SA" sz="3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3743418" y="2436786"/>
            <a:ext cx="936104" cy="213521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التتمة</a:t>
            </a:r>
            <a:endParaRPr lang="ar-SA" sz="36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27820" y="2517698"/>
            <a:ext cx="936104" cy="2054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ar-EG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الاجابة القصيرة</a:t>
            </a:r>
            <a:endParaRPr lang="ar-SA" sz="36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dirty="0" smtClean="0"/>
              <a:t>معنى كلمة منهج</a:t>
            </a:r>
            <a:endParaRPr lang="ar-EG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321927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3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/>
              <a:t>تعريفات المنهج وفقا لوصفه </a:t>
            </a:r>
            <a:endParaRPr lang="ar-EG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704606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6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4800" b="1" dirty="0" smtClean="0"/>
              <a:t>التعريف الاجرائى للمنهج</a:t>
            </a:r>
            <a:endParaRPr lang="ar-EG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 smtClean="0"/>
              <a:t>مجموعة من الخبرات وأوجه النشاط التى تقدمها المدرسة تحت اشرافها للتلاميذ والتى تستهدف مساعدتهم على النمو الشامل المتكامل لكى يكونوا اكثر قدرة على التكيف مع ذاتهم ومع الاخرين </a:t>
            </a:r>
          </a:p>
          <a:p>
            <a:pPr algn="ctr"/>
            <a:endParaRPr lang="ar-EG" sz="4800" dirty="0"/>
          </a:p>
        </p:txBody>
      </p:sp>
    </p:spTree>
    <p:extLst>
      <p:ext uri="{BB962C8B-B14F-4D97-AF65-F5344CB8AC3E}">
        <p14:creationId xmlns:p14="http://schemas.microsoft.com/office/powerpoint/2010/main" val="11661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ar-SA" b="1" dirty="0" smtClean="0"/>
              <a:t>ما هي </a:t>
            </a:r>
            <a:r>
              <a:rPr lang="ar-EG" b="1" dirty="0" smtClean="0"/>
              <a:t>عناصر</a:t>
            </a:r>
            <a:r>
              <a:rPr lang="ar-SA" b="1" dirty="0" smtClean="0"/>
              <a:t> المنهج؟</a:t>
            </a:r>
            <a:endParaRPr lang="en-US" b="1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ar-SA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SA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SA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b="1" smtClean="0">
                <a:solidFill>
                  <a:srgbClr val="FFFF00"/>
                </a:solidFill>
              </a:rPr>
              <a:t>                 </a:t>
            </a: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08175" y="3152775"/>
            <a:ext cx="1439863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FFFFFF">
                    <a:lumMod val="95000"/>
                  </a:srgbClr>
                </a:solidFill>
              </a:rPr>
              <a:t>التقويم</a:t>
            </a:r>
            <a:endParaRPr lang="ar-SA" sz="40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6149" name="مربع نص 5"/>
          <p:cNvSpPr txBox="1">
            <a:spLocks noChangeArrowheads="1"/>
          </p:cNvSpPr>
          <p:nvPr/>
        </p:nvSpPr>
        <p:spPr bwMode="auto">
          <a:xfrm>
            <a:off x="3779838" y="2205038"/>
            <a:ext cx="2663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>
                <a:solidFill>
                  <a:srgbClr val="FFC000"/>
                </a:solidFill>
                <a:cs typeface="DecoType Naskh" pitchFamily="2" charset="-78"/>
              </a:rPr>
              <a:t>الأهداف</a:t>
            </a:r>
            <a:endParaRPr lang="ar-SA" sz="4000" b="1">
              <a:solidFill>
                <a:srgbClr val="FF0000"/>
              </a:solidFill>
              <a:cs typeface="DecoType Naskh" pitchFamily="2" charset="-78"/>
            </a:endParaRPr>
          </a:p>
        </p:txBody>
      </p:sp>
      <p:sp>
        <p:nvSpPr>
          <p:cNvPr id="6150" name="مربع نص 6"/>
          <p:cNvSpPr txBox="1">
            <a:spLocks noChangeArrowheads="1"/>
          </p:cNvSpPr>
          <p:nvPr/>
        </p:nvSpPr>
        <p:spPr bwMode="auto">
          <a:xfrm>
            <a:off x="2916238" y="5237163"/>
            <a:ext cx="38877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400" b="1">
                <a:solidFill>
                  <a:srgbClr val="CCFFCC"/>
                </a:solidFill>
              </a:rPr>
              <a:t>طرق التدريس ـ الأنشطة ـ الوسائل</a:t>
            </a:r>
          </a:p>
        </p:txBody>
      </p:sp>
      <p:sp>
        <p:nvSpPr>
          <p:cNvPr id="6151" name="مربع نص 7"/>
          <p:cNvSpPr txBox="1">
            <a:spLocks noChangeArrowheads="1"/>
          </p:cNvSpPr>
          <p:nvPr/>
        </p:nvSpPr>
        <p:spPr bwMode="auto">
          <a:xfrm>
            <a:off x="6084888" y="3141663"/>
            <a:ext cx="207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>
                <a:solidFill>
                  <a:srgbClr val="FFFF00"/>
                </a:solidFill>
              </a:rPr>
              <a:t>المحتوى</a:t>
            </a:r>
          </a:p>
        </p:txBody>
      </p:sp>
      <p:sp>
        <p:nvSpPr>
          <p:cNvPr id="10" name="سهم إلى اليسار واليمين 9"/>
          <p:cNvSpPr/>
          <p:nvPr/>
        </p:nvSpPr>
        <p:spPr>
          <a:xfrm rot="1343315">
            <a:off x="5940425" y="2368550"/>
            <a:ext cx="1727200" cy="576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سهم إلى اليسار واليمين 10"/>
          <p:cNvSpPr/>
          <p:nvPr/>
        </p:nvSpPr>
        <p:spPr>
          <a:xfrm rot="13601408">
            <a:off x="2633663" y="4327525"/>
            <a:ext cx="1728787" cy="576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سهم إلى اليسار واليمين 11"/>
          <p:cNvSpPr/>
          <p:nvPr/>
        </p:nvSpPr>
        <p:spPr>
          <a:xfrm rot="18265070">
            <a:off x="6242050" y="4289426"/>
            <a:ext cx="1728787" cy="576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سهم إلى اليسار واليمين 12"/>
          <p:cNvSpPr/>
          <p:nvPr/>
        </p:nvSpPr>
        <p:spPr>
          <a:xfrm rot="20088316">
            <a:off x="2528888" y="2401888"/>
            <a:ext cx="1727200" cy="574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سهم إلى اليسار واليمين 14"/>
          <p:cNvSpPr/>
          <p:nvPr/>
        </p:nvSpPr>
        <p:spPr>
          <a:xfrm rot="5400000">
            <a:off x="4427538" y="3429000"/>
            <a:ext cx="1728787" cy="576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سهم إلى اليسار واليمين 16"/>
          <p:cNvSpPr/>
          <p:nvPr/>
        </p:nvSpPr>
        <p:spPr>
          <a:xfrm>
            <a:off x="4500563" y="3390900"/>
            <a:ext cx="1727200" cy="576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8" grpId="1" animBg="1"/>
      <p:bldP spid="51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720715269"/>
              </p:ext>
            </p:extLst>
          </p:nvPr>
        </p:nvGraphicFramePr>
        <p:xfrm>
          <a:off x="1066800" y="1600200"/>
          <a:ext cx="79563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1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7A4AE3-6425-4AA9-8C62-EC63F921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B7A4AE3-6425-4AA9-8C62-EC63F9219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B7A4AE3-6425-4AA9-8C62-EC63F921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2B7A4AE3-6425-4AA9-8C62-EC63F921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5C747-7C81-4681-A37F-5B17FF0D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7A5C747-7C81-4681-A37F-5B17FF0D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7A5C747-7C81-4681-A37F-5B17FF0D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7A5C747-7C81-4681-A37F-5B17FF0D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29215-7321-4E44-8443-CD77D589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9E929215-7321-4E44-8443-CD77D5894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E929215-7321-4E44-8443-CD77D589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E929215-7321-4E44-8443-CD77D589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1AD03-171D-4CE2-9EDC-436D429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DED1AD03-171D-4CE2-9EDC-436D42918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DED1AD03-171D-4CE2-9EDC-436D429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ED1AD03-171D-4CE2-9EDC-436D429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D6C987-A1BE-4E41-8EC2-BDB98670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69D6C987-A1BE-4E41-8EC2-BDB986703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69D6C987-A1BE-4E41-8EC2-BDB98670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D6C987-A1BE-4E41-8EC2-BDB98670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0ECF1A-5FFB-45F0-9209-E3F8A6D1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E0ECF1A-5FFB-45F0-9209-E3F8A6D19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E0ECF1A-5FFB-45F0-9209-E3F8A6D1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E0ECF1A-5FFB-45F0-9209-E3F8A6D1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EBFE20-DEE9-4703-83CB-0EA2B470A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53EBFE20-DEE9-4703-83CB-0EA2B470A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53EBFE20-DEE9-4703-83CB-0EA2B470A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3EBFE20-DEE9-4703-83CB-0EA2B470A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74F2B3-6543-4878-91E0-078F7024E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E074F2B3-6543-4878-91E0-078F7024E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E074F2B3-6543-4878-91E0-078F7024E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E074F2B3-6543-4878-91E0-078F7024E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5BDFC-CEAC-4E35-BBE5-465561A11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E565BDFC-CEAC-4E35-BBE5-465561A11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565BDFC-CEAC-4E35-BBE5-465561A11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E565BDFC-CEAC-4E35-BBE5-465561A11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965330-375E-4294-87AB-B69F9764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43965330-375E-4294-87AB-B69F9764D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43965330-375E-4294-87AB-B69F9764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43965330-375E-4294-87AB-B69F9764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D5FCDA-BAF2-46ED-A81B-4575C10C0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07D5FCDA-BAF2-46ED-A81B-4575C10C0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07D5FCDA-BAF2-46ED-A81B-4575C10C0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07D5FCDA-BAF2-46ED-A81B-4575C10C0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85D18-D5AB-4E49-80EB-0D28B5B2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85785D18-D5AB-4E49-80EB-0D28B5B2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5785D18-D5AB-4E49-80EB-0D28B5B2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85785D18-D5AB-4E49-80EB-0D28B5B2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5C1C70-BA94-45A1-B03B-4878BF5B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F45C1C70-BA94-45A1-B03B-4878BF5B8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45C1C70-BA94-45A1-B03B-4878BF5B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F45C1C70-BA94-45A1-B03B-4878BF5B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A6080-95FE-45DC-ADAF-265514931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5F9A6080-95FE-45DC-ADAF-265514931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5F9A6080-95FE-45DC-ADAF-265514931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5F9A6080-95FE-45DC-ADAF-265514931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7322670" cy="418755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ar-SA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تمثل النواتج المرغوب في تحقيقها في جانب المتعلم والمجتمع معا كما يراها مصمموا </a:t>
            </a:r>
            <a:r>
              <a:rPr lang="ar-SA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المناهج</a:t>
            </a:r>
            <a:endParaRPr lang="ar-EG" sz="4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ar-SA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 </a:t>
            </a:r>
            <a:r>
              <a:rPr lang="ar-SA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DecoType Naskh" pitchFamily="2" charset="-78"/>
              </a:rPr>
              <a:t>وتصاغ في عبارات عامة ذات مجال واسع، وتحدد هذه العبارات أهداف منهج معين، كأن نقول: "أن يتقن التلاميذ الكتابة والقراءة بشكل صحيح“.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66999" y="332656"/>
            <a:ext cx="4198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EG" sz="4800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cs typeface="DecoType Naskh" pitchFamily="2" charset="-78"/>
              </a:rPr>
              <a:t>اولا : الاهداف التعليمية</a:t>
            </a:r>
            <a:endParaRPr lang="en-US" sz="4800" dirty="0" smtClean="0">
              <a:ln>
                <a:solidFill>
                  <a:srgbClr val="663300"/>
                </a:solidFill>
              </a:ln>
              <a:solidFill>
                <a:srgbClr val="663300"/>
              </a:solidFill>
              <a:cs typeface="DecoType Nask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70806" y="1291407"/>
            <a:ext cx="2757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EG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تعريف الاهداف</a:t>
            </a:r>
            <a:r>
              <a:rPr lang="ar-SA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cs typeface="DecoType Naskh" pitchFamily="2" charset="-78"/>
              </a:rPr>
              <a:t>: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547664" y="4653136"/>
            <a:ext cx="7322670" cy="115212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rtl="1" fontAlgn="base">
              <a:spcAft>
                <a:spcPct val="0"/>
              </a:spcAft>
            </a:pPr>
            <a:endParaRPr lang="en-US" sz="3200" kern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1475656" y="3124200"/>
            <a:ext cx="7322670" cy="2895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rtl="1" fontAlgn="base">
              <a:spcAft>
                <a:spcPct val="0"/>
              </a:spcAft>
            </a:pPr>
            <a:endParaRPr lang="en-US" sz="3200" kern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896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build="p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d_0070_slide">
  <a:themeElements>
    <a:clrScheme name="سمة Office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سمة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سمة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سمة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سمة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سمة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انقلاب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1072</Words>
  <Application>Microsoft Office PowerPoint</Application>
  <PresentationFormat>On-screen Show (4:3)</PresentationFormat>
  <Paragraphs>188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Oriel</vt:lpstr>
      <vt:lpstr>1_سمة20</vt:lpstr>
      <vt:lpstr>2_سمة20</vt:lpstr>
      <vt:lpstr>تصميم افتراضي</vt:lpstr>
      <vt:lpstr>سمة20</vt:lpstr>
      <vt:lpstr>3_سمة20</vt:lpstr>
      <vt:lpstr>5_سمة20</vt:lpstr>
      <vt:lpstr>رحلة</vt:lpstr>
      <vt:lpstr>انقلاب</vt:lpstr>
      <vt:lpstr>ind_0070_slide</vt:lpstr>
      <vt:lpstr>PowerPoint Presentation</vt:lpstr>
      <vt:lpstr>تنظيمات المنهج</vt:lpstr>
      <vt:lpstr>الفصل الاول</vt:lpstr>
      <vt:lpstr>معنى كلمة منهج</vt:lpstr>
      <vt:lpstr>تعريفات المنهج وفقا لوصفه </vt:lpstr>
      <vt:lpstr>التعريف الاجرائى للمنهج</vt:lpstr>
      <vt:lpstr>ما هي عناصر المنهج؟</vt:lpstr>
      <vt:lpstr>PowerPoint Presentation</vt:lpstr>
      <vt:lpstr>PowerPoint Presentation</vt:lpstr>
      <vt:lpstr>أهمية الاهداف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معايير المحتوى</vt:lpstr>
      <vt:lpstr>PowerPoint Presentation</vt:lpstr>
      <vt:lpstr>تنظيم المحتوى </vt:lpstr>
      <vt:lpstr>ثالثاً : طرق التدريس</vt:lpstr>
      <vt:lpstr>PowerPoint Presentation</vt:lpstr>
      <vt:lpstr>رابعاً : الوسائل التعليمية </vt:lpstr>
      <vt:lpstr>الوسائل التعليمية </vt:lpstr>
      <vt:lpstr>خامساً : التقويم </vt:lpstr>
      <vt:lpstr>أسس التقويم </vt:lpstr>
      <vt:lpstr>PowerPoint Presentation</vt:lpstr>
      <vt:lpstr>الاختبارات التحصيلية </vt:lpstr>
      <vt:lpstr>اشكال الاختبارات الموضوعية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تنظيمات المنهج</dc:title>
  <dc:creator>امةالله العدل</dc:creator>
  <cp:lastModifiedBy>Antr</cp:lastModifiedBy>
  <cp:revision>39</cp:revision>
  <dcterms:created xsi:type="dcterms:W3CDTF">2006-08-16T00:00:00Z</dcterms:created>
  <dcterms:modified xsi:type="dcterms:W3CDTF">2016-03-17T18:37:04Z</dcterms:modified>
</cp:coreProperties>
</file>