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66" r:id="rId3"/>
    <p:sldId id="298" r:id="rId4"/>
    <p:sldId id="265" r:id="rId5"/>
    <p:sldId id="263" r:id="rId6"/>
    <p:sldId id="306" r:id="rId7"/>
    <p:sldId id="293" r:id="rId8"/>
    <p:sldId id="347" r:id="rId9"/>
    <p:sldId id="258" r:id="rId10"/>
    <p:sldId id="314" r:id="rId11"/>
    <p:sldId id="292" r:id="rId12"/>
    <p:sldId id="299" r:id="rId13"/>
    <p:sldId id="363" r:id="rId14"/>
    <p:sldId id="308" r:id="rId15"/>
    <p:sldId id="348" r:id="rId16"/>
    <p:sldId id="360" r:id="rId17"/>
    <p:sldId id="359" r:id="rId18"/>
    <p:sldId id="361" r:id="rId19"/>
    <p:sldId id="362" r:id="rId20"/>
    <p:sldId id="313" r:id="rId21"/>
    <p:sldId id="291" r:id="rId22"/>
    <p:sldId id="357" r:id="rId23"/>
    <p:sldId id="302" r:id="rId24"/>
    <p:sldId id="264" r:id="rId25"/>
    <p:sldId id="290" r:id="rId26"/>
    <p:sldId id="358" r:id="rId27"/>
    <p:sldId id="296"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551"/>
    <a:srgbClr val="9900FF"/>
    <a:srgbClr val="CC0099"/>
    <a:srgbClr val="00FFFF"/>
    <a:srgbClr val="66FFFF"/>
    <a:srgbClr val="FF3399"/>
    <a:srgbClr val="EC4B0A"/>
    <a:srgbClr val="8ADE36"/>
    <a:srgbClr val="ADECF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89BF8B-AA0D-4928-9588-6EFF73E85C13}" type="doc">
      <dgm:prSet loTypeId="urn:microsoft.com/office/officeart/2005/8/layout/hierarchy1" loCatId="hierarchy" qsTypeId="urn:microsoft.com/office/officeart/2005/8/quickstyle/3d2" qsCatId="3D" csTypeId="urn:microsoft.com/office/officeart/2005/8/colors/accent2_1" csCatId="accent2" phldr="1"/>
      <dgm:spPr/>
      <dgm:t>
        <a:bodyPr/>
        <a:lstStyle/>
        <a:p>
          <a:pPr rtl="1"/>
          <a:endParaRPr lang="ar-SA"/>
        </a:p>
      </dgm:t>
    </dgm:pt>
    <dgm:pt modelId="{DA5FA496-B3EC-4EE0-B0D3-A8ED463649C2}">
      <dgm:prSet phldrT="[نص]" custT="1"/>
      <dgm:spPr/>
      <dgm:t>
        <a:bodyPr/>
        <a:lstStyle/>
        <a:p>
          <a:pPr rtl="1"/>
          <a:r>
            <a:rPr lang="ar-SA" sz="1600" b="1" cap="none" spc="0" dirty="0" smtClean="0">
              <a:ln w="17780" cmpd="sng">
                <a:prstDash val="solid"/>
                <a:miter lim="800000"/>
              </a:ln>
              <a:effectLst>
                <a:outerShdw blurRad="50800" algn="tl" rotWithShape="0">
                  <a:srgbClr val="000000"/>
                </a:outerShdw>
              </a:effectLst>
            </a:rPr>
            <a:t>كلية التربية</a:t>
          </a:r>
          <a:endParaRPr lang="ar-SA" sz="1600" dirty="0"/>
        </a:p>
      </dgm:t>
    </dgm:pt>
    <dgm:pt modelId="{F46365EE-4E22-471F-B2E0-E64D7E402078}" type="parTrans" cxnId="{B6545FE6-EE17-4AF7-BB45-779A6AA04FF2}">
      <dgm:prSet/>
      <dgm:spPr/>
      <dgm:t>
        <a:bodyPr/>
        <a:lstStyle/>
        <a:p>
          <a:pPr rtl="1"/>
          <a:endParaRPr lang="ar-SA"/>
        </a:p>
      </dgm:t>
    </dgm:pt>
    <dgm:pt modelId="{AE4134E9-7AF7-43A2-8429-DF731461E1C4}" type="sibTrans" cxnId="{B6545FE6-EE17-4AF7-BB45-779A6AA04FF2}">
      <dgm:prSet/>
      <dgm:spPr/>
      <dgm:t>
        <a:bodyPr/>
        <a:lstStyle/>
        <a:p>
          <a:pPr rtl="1"/>
          <a:endParaRPr lang="ar-SA"/>
        </a:p>
      </dgm:t>
    </dgm:pt>
    <dgm:pt modelId="{9F83C36F-2F17-435A-B074-7A587CF7C1F9}">
      <dgm:prSet phldrT="[نص]"/>
      <dgm:spPr/>
      <dgm:t>
        <a:bodyPr/>
        <a:lstStyle/>
        <a:p>
          <a:pPr rtl="1"/>
          <a:r>
            <a:rPr lang="ar-SA" b="1" cap="none" spc="0" dirty="0" smtClean="0">
              <a:ln w="17780" cmpd="sng">
                <a:prstDash val="solid"/>
                <a:miter lim="800000"/>
              </a:ln>
              <a:effectLst>
                <a:outerShdw blurRad="50800" algn="tl" rotWithShape="0">
                  <a:srgbClr val="000000"/>
                </a:outerShdw>
              </a:effectLst>
            </a:rPr>
            <a:t> المناهج وطرق التدريس</a:t>
          </a:r>
          <a:endParaRPr lang="ar-SA" dirty="0"/>
        </a:p>
      </dgm:t>
    </dgm:pt>
    <dgm:pt modelId="{161E7849-FAD0-428D-BAA0-5B1F670663B3}" type="parTrans" cxnId="{11B6DC33-F81C-4DF9-B911-3BCD014D30BB}">
      <dgm:prSet/>
      <dgm:spPr/>
      <dgm:t>
        <a:bodyPr/>
        <a:lstStyle/>
        <a:p>
          <a:pPr rtl="1"/>
          <a:endParaRPr lang="ar-SA"/>
        </a:p>
      </dgm:t>
    </dgm:pt>
    <dgm:pt modelId="{8FB41C62-D052-4685-93D3-A111D76A9CB7}" type="sibTrans" cxnId="{11B6DC33-F81C-4DF9-B911-3BCD014D30BB}">
      <dgm:prSet/>
      <dgm:spPr/>
      <dgm:t>
        <a:bodyPr/>
        <a:lstStyle/>
        <a:p>
          <a:pPr rtl="1"/>
          <a:endParaRPr lang="ar-SA"/>
        </a:p>
      </dgm:t>
    </dgm:pt>
    <dgm:pt modelId="{82C85F15-D969-4E88-8FFD-EF3B25B0601A}">
      <dgm:prSet phldrT="[نص]"/>
      <dgm:spPr>
        <a:solidFill>
          <a:schemeClr val="accent2">
            <a:lumMod val="75000"/>
            <a:alpha val="90000"/>
          </a:schemeClr>
        </a:solidFill>
      </dgm:spPr>
      <dgm:t>
        <a:bodyPr/>
        <a:lstStyle/>
        <a:p>
          <a:pPr rtl="1"/>
          <a:r>
            <a:rPr lang="ar-SA" b="1" cap="none" spc="0" dirty="0" smtClean="0">
              <a:ln w="17780" cmpd="sng">
                <a:prstDash val="solid"/>
                <a:miter lim="800000"/>
              </a:ln>
              <a:effectLst>
                <a:outerShdw blurRad="50800" algn="tl" rotWithShape="0">
                  <a:srgbClr val="000000"/>
                </a:outerShdw>
              </a:effectLst>
              <a:cs typeface="+mn-cs"/>
            </a:rPr>
            <a:t>طرق تدريس2</a:t>
          </a:r>
          <a:endParaRPr lang="ar-SA" b="1" dirty="0">
            <a:cs typeface="+mn-cs"/>
          </a:endParaRPr>
        </a:p>
      </dgm:t>
    </dgm:pt>
    <dgm:pt modelId="{67A45A95-59BD-48C2-8F7A-82FB523B4359}" type="parTrans" cxnId="{B8278F03-4DFD-4A82-AD4C-783C44BCB75E}">
      <dgm:prSet/>
      <dgm:spPr/>
      <dgm:t>
        <a:bodyPr/>
        <a:lstStyle/>
        <a:p>
          <a:pPr rtl="1"/>
          <a:endParaRPr lang="ar-SA"/>
        </a:p>
      </dgm:t>
    </dgm:pt>
    <dgm:pt modelId="{F527595D-8A84-4628-AC2F-27B23B17A6DB}" type="sibTrans" cxnId="{B8278F03-4DFD-4A82-AD4C-783C44BCB75E}">
      <dgm:prSet/>
      <dgm:spPr/>
      <dgm:t>
        <a:bodyPr/>
        <a:lstStyle/>
        <a:p>
          <a:pPr rtl="1"/>
          <a:endParaRPr lang="ar-SA"/>
        </a:p>
      </dgm:t>
    </dgm:pt>
    <dgm:pt modelId="{31F1D99C-C0B8-421B-B9F9-FDB9050F4E6F}">
      <dgm:prSet phldrT="[نص]"/>
      <dgm:spPr/>
      <dgm:t>
        <a:bodyPr/>
        <a:lstStyle/>
        <a:p>
          <a:pPr rtl="1"/>
          <a:r>
            <a:rPr lang="ar-SA" b="1" cap="none" spc="0" dirty="0" smtClean="0">
              <a:ln w="17780" cmpd="sng">
                <a:prstDash val="solid"/>
                <a:miter lim="800000"/>
              </a:ln>
              <a:effectLst>
                <a:outerShdw blurRad="50800" algn="tl" rotWithShape="0">
                  <a:srgbClr val="000000"/>
                </a:outerShdw>
              </a:effectLst>
            </a:rPr>
            <a:t>قسم علم النفس </a:t>
          </a:r>
          <a:endParaRPr lang="ar-SA" dirty="0"/>
        </a:p>
      </dgm:t>
    </dgm:pt>
    <dgm:pt modelId="{575AB882-A793-40C9-9181-A73D536647A6}" type="parTrans" cxnId="{E84986A2-5516-4B20-9E46-0BD0386C3B96}">
      <dgm:prSet/>
      <dgm:spPr/>
      <dgm:t>
        <a:bodyPr/>
        <a:lstStyle/>
        <a:p>
          <a:pPr rtl="1"/>
          <a:endParaRPr lang="ar-SA"/>
        </a:p>
      </dgm:t>
    </dgm:pt>
    <dgm:pt modelId="{4C176662-D717-4DC2-BFF5-23F78BA01016}" type="sibTrans" cxnId="{E84986A2-5516-4B20-9E46-0BD0386C3B96}">
      <dgm:prSet/>
      <dgm:spPr/>
      <dgm:t>
        <a:bodyPr/>
        <a:lstStyle/>
        <a:p>
          <a:pPr rtl="1"/>
          <a:endParaRPr lang="ar-SA"/>
        </a:p>
      </dgm:t>
    </dgm:pt>
    <dgm:pt modelId="{A0BB4BC1-6DE2-4072-8BF1-87A77E4B8CB7}">
      <dgm:prSet/>
      <dgm:spPr/>
      <dgm:t>
        <a:bodyPr/>
        <a:lstStyle/>
        <a:p>
          <a:pPr rtl="1"/>
          <a:r>
            <a:rPr lang="ar-SA" b="1" cap="none" spc="0" dirty="0" smtClean="0">
              <a:ln w="17780" cmpd="sng">
                <a:prstDash val="solid"/>
                <a:miter lim="800000"/>
              </a:ln>
              <a:effectLst>
                <a:outerShdw blurRad="50800" algn="tl" rotWithShape="0">
                  <a:srgbClr val="000000"/>
                </a:outerShdw>
              </a:effectLst>
            </a:rPr>
            <a:t>اسس مناهج</a:t>
          </a:r>
          <a:endParaRPr lang="ar-SA" dirty="0"/>
        </a:p>
      </dgm:t>
    </dgm:pt>
    <dgm:pt modelId="{161BF88A-50EF-4912-A28A-B921C5289AAC}" type="parTrans" cxnId="{DCDF589B-6962-4798-9750-23057463CC59}">
      <dgm:prSet/>
      <dgm:spPr/>
      <dgm:t>
        <a:bodyPr/>
        <a:lstStyle/>
        <a:p>
          <a:pPr rtl="1"/>
          <a:endParaRPr lang="ar-SA"/>
        </a:p>
      </dgm:t>
    </dgm:pt>
    <dgm:pt modelId="{E842656B-1CEE-4BF4-8B4D-CD892135996F}" type="sibTrans" cxnId="{DCDF589B-6962-4798-9750-23057463CC59}">
      <dgm:prSet/>
      <dgm:spPr/>
      <dgm:t>
        <a:bodyPr/>
        <a:lstStyle/>
        <a:p>
          <a:pPr rtl="1"/>
          <a:endParaRPr lang="ar-SA"/>
        </a:p>
      </dgm:t>
    </dgm:pt>
    <dgm:pt modelId="{FE739DF4-869B-4418-A89F-C0E31BFD6225}">
      <dgm:prSet/>
      <dgm:spPr/>
      <dgm:t>
        <a:bodyPr/>
        <a:lstStyle/>
        <a:p>
          <a:pPr rtl="1"/>
          <a:r>
            <a:rPr lang="ar-SA" b="1" cap="none" spc="0" dirty="0" smtClean="0">
              <a:ln w="17780" cmpd="sng">
                <a:prstDash val="solid"/>
                <a:miter lim="800000"/>
              </a:ln>
              <a:effectLst>
                <a:outerShdw blurRad="50800" algn="tl" rotWithShape="0">
                  <a:srgbClr val="000000"/>
                </a:outerShdw>
              </a:effectLst>
            </a:rPr>
            <a:t>تصميم النشاط</a:t>
          </a:r>
          <a:endParaRPr lang="ar-SA" dirty="0"/>
        </a:p>
      </dgm:t>
    </dgm:pt>
    <dgm:pt modelId="{77EDFAE9-16C9-4574-8160-028AABF2F6D7}" type="parTrans" cxnId="{3C778389-FA06-489A-AD23-129852906EDA}">
      <dgm:prSet/>
      <dgm:spPr/>
      <dgm:t>
        <a:bodyPr/>
        <a:lstStyle/>
        <a:p>
          <a:pPr rtl="1"/>
          <a:endParaRPr lang="ar-SA"/>
        </a:p>
      </dgm:t>
    </dgm:pt>
    <dgm:pt modelId="{7B1FEF96-B51C-4F55-B2A0-73FC6CD24938}" type="sibTrans" cxnId="{3C778389-FA06-489A-AD23-129852906EDA}">
      <dgm:prSet/>
      <dgm:spPr/>
      <dgm:t>
        <a:bodyPr/>
        <a:lstStyle/>
        <a:p>
          <a:pPr rtl="1"/>
          <a:endParaRPr lang="ar-SA"/>
        </a:p>
      </dgm:t>
    </dgm:pt>
    <dgm:pt modelId="{010F7666-DBE9-41BD-8E55-72D43A01FD24}">
      <dgm:prSet phldrT="[نص]"/>
      <dgm:spPr/>
      <dgm:t>
        <a:bodyPr/>
        <a:lstStyle/>
        <a:p>
          <a:pPr rtl="1"/>
          <a:r>
            <a:rPr lang="ar-SA" b="1" cap="none" spc="0" dirty="0" smtClean="0">
              <a:ln w="17780" cmpd="sng">
                <a:prstDash val="solid"/>
                <a:miter lim="800000"/>
              </a:ln>
              <a:effectLst>
                <a:outerShdw blurRad="50800" algn="tl" rotWithShape="0">
                  <a:srgbClr val="000000"/>
                </a:outerShdw>
              </a:effectLst>
            </a:rPr>
            <a:t>طرق تدريس</a:t>
          </a:r>
          <a:endParaRPr lang="ar-SA" dirty="0"/>
        </a:p>
      </dgm:t>
    </dgm:pt>
    <dgm:pt modelId="{210EE9CF-47FD-49FC-A876-B003DC970B00}" type="sibTrans" cxnId="{066D29F9-5030-4233-86C2-CFDC0B5DCE8C}">
      <dgm:prSet/>
      <dgm:spPr/>
      <dgm:t>
        <a:bodyPr/>
        <a:lstStyle/>
        <a:p>
          <a:pPr rtl="1"/>
          <a:endParaRPr lang="ar-SA"/>
        </a:p>
      </dgm:t>
    </dgm:pt>
    <dgm:pt modelId="{5E3DDFC1-832A-4E23-A107-008436F88A26}" type="parTrans" cxnId="{066D29F9-5030-4233-86C2-CFDC0B5DCE8C}">
      <dgm:prSet/>
      <dgm:spPr/>
      <dgm:t>
        <a:bodyPr/>
        <a:lstStyle/>
        <a:p>
          <a:pPr rtl="1"/>
          <a:endParaRPr lang="ar-SA"/>
        </a:p>
      </dgm:t>
    </dgm:pt>
    <dgm:pt modelId="{2214F4CE-631F-4BE8-97F1-B13763BFBF52}">
      <dgm:prSet/>
      <dgm:spPr/>
      <dgm:t>
        <a:bodyPr/>
        <a:lstStyle/>
        <a:p>
          <a:pPr rtl="1"/>
          <a:r>
            <a:rPr lang="ar-SA" b="1" dirty="0" smtClean="0"/>
            <a:t>قسم الادارة والتخطيط</a:t>
          </a:r>
          <a:endParaRPr lang="ar-SA" b="1" dirty="0"/>
        </a:p>
      </dgm:t>
    </dgm:pt>
    <dgm:pt modelId="{3FDC165A-BDA2-4E74-A516-998862457BFC}" type="parTrans" cxnId="{A6103C26-360B-4209-B0F3-915B49E852B7}">
      <dgm:prSet/>
      <dgm:spPr/>
      <dgm:t>
        <a:bodyPr/>
        <a:lstStyle/>
        <a:p>
          <a:pPr rtl="1"/>
          <a:endParaRPr lang="ar-SA"/>
        </a:p>
      </dgm:t>
    </dgm:pt>
    <dgm:pt modelId="{F3A7C891-0952-485B-B7E5-498E96AA623F}" type="sibTrans" cxnId="{A6103C26-360B-4209-B0F3-915B49E852B7}">
      <dgm:prSet/>
      <dgm:spPr/>
      <dgm:t>
        <a:bodyPr/>
        <a:lstStyle/>
        <a:p>
          <a:pPr rtl="1"/>
          <a:endParaRPr lang="ar-SA"/>
        </a:p>
      </dgm:t>
    </dgm:pt>
    <dgm:pt modelId="{666A537B-E89B-4857-9B72-CFA2353B969F}" type="pres">
      <dgm:prSet presAssocID="{B689BF8B-AA0D-4928-9588-6EFF73E85C13}" presName="hierChild1" presStyleCnt="0">
        <dgm:presLayoutVars>
          <dgm:chPref val="1"/>
          <dgm:dir/>
          <dgm:animOne val="branch"/>
          <dgm:animLvl val="lvl"/>
          <dgm:resizeHandles/>
        </dgm:presLayoutVars>
      </dgm:prSet>
      <dgm:spPr/>
      <dgm:t>
        <a:bodyPr/>
        <a:lstStyle/>
        <a:p>
          <a:pPr rtl="1"/>
          <a:endParaRPr lang="ar-SA"/>
        </a:p>
      </dgm:t>
    </dgm:pt>
    <dgm:pt modelId="{5870C92B-4D84-4D3D-94BB-93BB677F4D4F}" type="pres">
      <dgm:prSet presAssocID="{DA5FA496-B3EC-4EE0-B0D3-A8ED463649C2}" presName="hierRoot1" presStyleCnt="0"/>
      <dgm:spPr/>
      <dgm:t>
        <a:bodyPr/>
        <a:lstStyle/>
        <a:p>
          <a:pPr rtl="1"/>
          <a:endParaRPr lang="ar-SA"/>
        </a:p>
      </dgm:t>
    </dgm:pt>
    <dgm:pt modelId="{8D29798F-46D6-492A-916B-687D7F7DD09B}" type="pres">
      <dgm:prSet presAssocID="{DA5FA496-B3EC-4EE0-B0D3-A8ED463649C2}" presName="composite" presStyleCnt="0"/>
      <dgm:spPr/>
      <dgm:t>
        <a:bodyPr/>
        <a:lstStyle/>
        <a:p>
          <a:pPr rtl="1"/>
          <a:endParaRPr lang="ar-SA"/>
        </a:p>
      </dgm:t>
    </dgm:pt>
    <dgm:pt modelId="{A3F5E8E8-7748-48A9-AC78-0A52CC36E3E3}" type="pres">
      <dgm:prSet presAssocID="{DA5FA496-B3EC-4EE0-B0D3-A8ED463649C2}" presName="background" presStyleLbl="node0" presStyleIdx="0" presStyleCnt="1"/>
      <dgm:spPr/>
      <dgm:t>
        <a:bodyPr/>
        <a:lstStyle/>
        <a:p>
          <a:pPr rtl="1"/>
          <a:endParaRPr lang="ar-SA"/>
        </a:p>
      </dgm:t>
    </dgm:pt>
    <dgm:pt modelId="{671EAFF3-48B2-4613-8F71-C0737140FA89}" type="pres">
      <dgm:prSet presAssocID="{DA5FA496-B3EC-4EE0-B0D3-A8ED463649C2}" presName="text" presStyleLbl="fgAcc0" presStyleIdx="0" presStyleCnt="1" custScaleX="111926">
        <dgm:presLayoutVars>
          <dgm:chPref val="3"/>
        </dgm:presLayoutVars>
      </dgm:prSet>
      <dgm:spPr/>
      <dgm:t>
        <a:bodyPr/>
        <a:lstStyle/>
        <a:p>
          <a:pPr rtl="1"/>
          <a:endParaRPr lang="ar-SA"/>
        </a:p>
      </dgm:t>
    </dgm:pt>
    <dgm:pt modelId="{6FC3E6F2-A9AB-4287-952F-708951B6380F}" type="pres">
      <dgm:prSet presAssocID="{DA5FA496-B3EC-4EE0-B0D3-A8ED463649C2}" presName="hierChild2" presStyleCnt="0"/>
      <dgm:spPr/>
      <dgm:t>
        <a:bodyPr/>
        <a:lstStyle/>
        <a:p>
          <a:pPr rtl="1"/>
          <a:endParaRPr lang="ar-SA"/>
        </a:p>
      </dgm:t>
    </dgm:pt>
    <dgm:pt modelId="{A98F4A45-AC92-475F-8DD7-B40E44575AF9}" type="pres">
      <dgm:prSet presAssocID="{3FDC165A-BDA2-4E74-A516-998862457BFC}" presName="Name10" presStyleLbl="parChTrans1D2" presStyleIdx="0" presStyleCnt="3"/>
      <dgm:spPr/>
      <dgm:t>
        <a:bodyPr/>
        <a:lstStyle/>
        <a:p>
          <a:pPr rtl="1"/>
          <a:endParaRPr lang="ar-SA"/>
        </a:p>
      </dgm:t>
    </dgm:pt>
    <dgm:pt modelId="{FCB68E58-7F76-4877-B654-211E7F24BAB0}" type="pres">
      <dgm:prSet presAssocID="{2214F4CE-631F-4BE8-97F1-B13763BFBF52}" presName="hierRoot2" presStyleCnt="0"/>
      <dgm:spPr/>
    </dgm:pt>
    <dgm:pt modelId="{2EA6D5D0-620E-43DF-AD86-34E0380B0434}" type="pres">
      <dgm:prSet presAssocID="{2214F4CE-631F-4BE8-97F1-B13763BFBF52}" presName="composite2" presStyleCnt="0"/>
      <dgm:spPr/>
    </dgm:pt>
    <dgm:pt modelId="{00A9D376-CE5C-46A5-94DC-E64EBC9E7B95}" type="pres">
      <dgm:prSet presAssocID="{2214F4CE-631F-4BE8-97F1-B13763BFBF52}" presName="background2" presStyleLbl="node2" presStyleIdx="0" presStyleCnt="3"/>
      <dgm:spPr/>
    </dgm:pt>
    <dgm:pt modelId="{53E8DBA9-CC70-4B6F-92F1-4B5CCBD470BC}" type="pres">
      <dgm:prSet presAssocID="{2214F4CE-631F-4BE8-97F1-B13763BFBF52}" presName="text2" presStyleLbl="fgAcc2" presStyleIdx="0" presStyleCnt="3">
        <dgm:presLayoutVars>
          <dgm:chPref val="3"/>
        </dgm:presLayoutVars>
      </dgm:prSet>
      <dgm:spPr/>
      <dgm:t>
        <a:bodyPr/>
        <a:lstStyle/>
        <a:p>
          <a:pPr rtl="1"/>
          <a:endParaRPr lang="ar-SA"/>
        </a:p>
      </dgm:t>
    </dgm:pt>
    <dgm:pt modelId="{4FFDB843-4085-419A-B2AF-5047EBAE0A5A}" type="pres">
      <dgm:prSet presAssocID="{2214F4CE-631F-4BE8-97F1-B13763BFBF52}" presName="hierChild3" presStyleCnt="0"/>
      <dgm:spPr/>
    </dgm:pt>
    <dgm:pt modelId="{307C3E12-9EE3-4ED3-BB72-BCF5BEC818B1}" type="pres">
      <dgm:prSet presAssocID="{161E7849-FAD0-428D-BAA0-5B1F670663B3}" presName="Name10" presStyleLbl="parChTrans1D2" presStyleIdx="1" presStyleCnt="3"/>
      <dgm:spPr/>
      <dgm:t>
        <a:bodyPr/>
        <a:lstStyle/>
        <a:p>
          <a:pPr rtl="1"/>
          <a:endParaRPr lang="ar-SA"/>
        </a:p>
      </dgm:t>
    </dgm:pt>
    <dgm:pt modelId="{6C427B7C-FCB8-4E48-ACBE-F7A52724233F}" type="pres">
      <dgm:prSet presAssocID="{9F83C36F-2F17-435A-B074-7A587CF7C1F9}" presName="hierRoot2" presStyleCnt="0"/>
      <dgm:spPr/>
      <dgm:t>
        <a:bodyPr/>
        <a:lstStyle/>
        <a:p>
          <a:pPr rtl="1"/>
          <a:endParaRPr lang="ar-SA"/>
        </a:p>
      </dgm:t>
    </dgm:pt>
    <dgm:pt modelId="{C32ED2E8-E87D-43DB-906A-FC472F56C679}" type="pres">
      <dgm:prSet presAssocID="{9F83C36F-2F17-435A-B074-7A587CF7C1F9}" presName="composite2" presStyleCnt="0"/>
      <dgm:spPr/>
      <dgm:t>
        <a:bodyPr/>
        <a:lstStyle/>
        <a:p>
          <a:pPr rtl="1"/>
          <a:endParaRPr lang="ar-SA"/>
        </a:p>
      </dgm:t>
    </dgm:pt>
    <dgm:pt modelId="{23003131-4054-4BAD-8E7A-F67BC5E927EB}" type="pres">
      <dgm:prSet presAssocID="{9F83C36F-2F17-435A-B074-7A587CF7C1F9}" presName="background2" presStyleLbl="node2" presStyleIdx="1" presStyleCnt="3"/>
      <dgm:spPr/>
      <dgm:t>
        <a:bodyPr/>
        <a:lstStyle/>
        <a:p>
          <a:pPr rtl="1"/>
          <a:endParaRPr lang="ar-SA"/>
        </a:p>
      </dgm:t>
    </dgm:pt>
    <dgm:pt modelId="{9C9D4187-1F55-44F7-BE8A-C298C64BAAB8}" type="pres">
      <dgm:prSet presAssocID="{9F83C36F-2F17-435A-B074-7A587CF7C1F9}" presName="text2" presStyleLbl="fgAcc2" presStyleIdx="1" presStyleCnt="3">
        <dgm:presLayoutVars>
          <dgm:chPref val="3"/>
        </dgm:presLayoutVars>
      </dgm:prSet>
      <dgm:spPr/>
      <dgm:t>
        <a:bodyPr/>
        <a:lstStyle/>
        <a:p>
          <a:pPr rtl="1"/>
          <a:endParaRPr lang="ar-SA"/>
        </a:p>
      </dgm:t>
    </dgm:pt>
    <dgm:pt modelId="{A8FF19FA-94FE-4854-B887-9F444C59EBEA}" type="pres">
      <dgm:prSet presAssocID="{9F83C36F-2F17-435A-B074-7A587CF7C1F9}" presName="hierChild3" presStyleCnt="0"/>
      <dgm:spPr/>
      <dgm:t>
        <a:bodyPr/>
        <a:lstStyle/>
        <a:p>
          <a:pPr rtl="1"/>
          <a:endParaRPr lang="ar-SA"/>
        </a:p>
      </dgm:t>
    </dgm:pt>
    <dgm:pt modelId="{9976019E-0E31-4AF4-B83C-3F7A4C1B1DD4}" type="pres">
      <dgm:prSet presAssocID="{67A45A95-59BD-48C2-8F7A-82FB523B4359}" presName="Name17" presStyleLbl="parChTrans1D3" presStyleIdx="0" presStyleCnt="4"/>
      <dgm:spPr/>
      <dgm:t>
        <a:bodyPr/>
        <a:lstStyle/>
        <a:p>
          <a:pPr rtl="1"/>
          <a:endParaRPr lang="ar-SA"/>
        </a:p>
      </dgm:t>
    </dgm:pt>
    <dgm:pt modelId="{A4B302B9-2369-4039-B0B8-480F559ABF6D}" type="pres">
      <dgm:prSet presAssocID="{82C85F15-D969-4E88-8FFD-EF3B25B0601A}" presName="hierRoot3" presStyleCnt="0"/>
      <dgm:spPr/>
      <dgm:t>
        <a:bodyPr/>
        <a:lstStyle/>
        <a:p>
          <a:pPr rtl="1"/>
          <a:endParaRPr lang="ar-SA"/>
        </a:p>
      </dgm:t>
    </dgm:pt>
    <dgm:pt modelId="{706188DB-AED0-43A5-B0D1-2B7E975AE05F}" type="pres">
      <dgm:prSet presAssocID="{82C85F15-D969-4E88-8FFD-EF3B25B0601A}" presName="composite3" presStyleCnt="0"/>
      <dgm:spPr/>
      <dgm:t>
        <a:bodyPr/>
        <a:lstStyle/>
        <a:p>
          <a:pPr rtl="1"/>
          <a:endParaRPr lang="ar-SA"/>
        </a:p>
      </dgm:t>
    </dgm:pt>
    <dgm:pt modelId="{CCAB4B62-3BA4-48EA-84CE-35AF5966EDA1}" type="pres">
      <dgm:prSet presAssocID="{82C85F15-D969-4E88-8FFD-EF3B25B0601A}" presName="background3" presStyleLbl="node3" presStyleIdx="0" presStyleCnt="4"/>
      <dgm:spPr/>
      <dgm:t>
        <a:bodyPr/>
        <a:lstStyle/>
        <a:p>
          <a:pPr rtl="1"/>
          <a:endParaRPr lang="ar-SA"/>
        </a:p>
      </dgm:t>
    </dgm:pt>
    <dgm:pt modelId="{6AAFF23A-0CF1-4830-AE1E-E66C7642DEA6}" type="pres">
      <dgm:prSet presAssocID="{82C85F15-D969-4E88-8FFD-EF3B25B0601A}" presName="text3" presStyleLbl="fgAcc3" presStyleIdx="0" presStyleCnt="4" custLinFactX="24113" custLinFactNeighborX="100000" custLinFactNeighborY="131">
        <dgm:presLayoutVars>
          <dgm:chPref val="3"/>
        </dgm:presLayoutVars>
      </dgm:prSet>
      <dgm:spPr/>
      <dgm:t>
        <a:bodyPr/>
        <a:lstStyle/>
        <a:p>
          <a:pPr rtl="1"/>
          <a:endParaRPr lang="ar-SA"/>
        </a:p>
      </dgm:t>
    </dgm:pt>
    <dgm:pt modelId="{338CA69E-A80C-484A-A60C-FC9426B261AE}" type="pres">
      <dgm:prSet presAssocID="{82C85F15-D969-4E88-8FFD-EF3B25B0601A}" presName="hierChild4" presStyleCnt="0"/>
      <dgm:spPr/>
      <dgm:t>
        <a:bodyPr/>
        <a:lstStyle/>
        <a:p>
          <a:pPr rtl="1"/>
          <a:endParaRPr lang="ar-SA"/>
        </a:p>
      </dgm:t>
    </dgm:pt>
    <dgm:pt modelId="{5AE80F15-805B-4021-806E-6A68775ECA2A}" type="pres">
      <dgm:prSet presAssocID="{77EDFAE9-16C9-4574-8160-028AABF2F6D7}" presName="Name17" presStyleLbl="parChTrans1D3" presStyleIdx="1" presStyleCnt="4"/>
      <dgm:spPr/>
      <dgm:t>
        <a:bodyPr/>
        <a:lstStyle/>
        <a:p>
          <a:pPr rtl="1"/>
          <a:endParaRPr lang="ar-SA"/>
        </a:p>
      </dgm:t>
    </dgm:pt>
    <dgm:pt modelId="{5C7154C8-4161-4DD1-9BC8-1B76646D1494}" type="pres">
      <dgm:prSet presAssocID="{FE739DF4-869B-4418-A89F-C0E31BFD6225}" presName="hierRoot3" presStyleCnt="0"/>
      <dgm:spPr/>
      <dgm:t>
        <a:bodyPr/>
        <a:lstStyle/>
        <a:p>
          <a:pPr rtl="1"/>
          <a:endParaRPr lang="ar-SA"/>
        </a:p>
      </dgm:t>
    </dgm:pt>
    <dgm:pt modelId="{72EF2458-6471-4F2C-9CD4-7399E6DACB4E}" type="pres">
      <dgm:prSet presAssocID="{FE739DF4-869B-4418-A89F-C0E31BFD6225}" presName="composite3" presStyleCnt="0"/>
      <dgm:spPr/>
      <dgm:t>
        <a:bodyPr/>
        <a:lstStyle/>
        <a:p>
          <a:pPr rtl="1"/>
          <a:endParaRPr lang="ar-SA"/>
        </a:p>
      </dgm:t>
    </dgm:pt>
    <dgm:pt modelId="{FBD01121-CE18-4AA6-B89A-A6BD51E3BA43}" type="pres">
      <dgm:prSet presAssocID="{FE739DF4-869B-4418-A89F-C0E31BFD6225}" presName="background3" presStyleLbl="node3" presStyleIdx="1" presStyleCnt="4"/>
      <dgm:spPr/>
      <dgm:t>
        <a:bodyPr/>
        <a:lstStyle/>
        <a:p>
          <a:pPr rtl="1"/>
          <a:endParaRPr lang="ar-SA"/>
        </a:p>
      </dgm:t>
    </dgm:pt>
    <dgm:pt modelId="{4140EB2E-9DCB-45C8-9727-20E0323C05FF}" type="pres">
      <dgm:prSet presAssocID="{FE739DF4-869B-4418-A89F-C0E31BFD6225}" presName="text3" presStyleLbl="fgAcc3" presStyleIdx="1" presStyleCnt="4" custLinFactX="-21041" custLinFactNeighborX="-100000" custLinFactNeighborY="131">
        <dgm:presLayoutVars>
          <dgm:chPref val="3"/>
        </dgm:presLayoutVars>
      </dgm:prSet>
      <dgm:spPr/>
      <dgm:t>
        <a:bodyPr/>
        <a:lstStyle/>
        <a:p>
          <a:pPr rtl="1"/>
          <a:endParaRPr lang="ar-SA"/>
        </a:p>
      </dgm:t>
    </dgm:pt>
    <dgm:pt modelId="{086C45BC-BF99-4E7A-920E-1658B8AEDC9A}" type="pres">
      <dgm:prSet presAssocID="{FE739DF4-869B-4418-A89F-C0E31BFD6225}" presName="hierChild4" presStyleCnt="0"/>
      <dgm:spPr/>
      <dgm:t>
        <a:bodyPr/>
        <a:lstStyle/>
        <a:p>
          <a:pPr rtl="1"/>
          <a:endParaRPr lang="ar-SA"/>
        </a:p>
      </dgm:t>
    </dgm:pt>
    <dgm:pt modelId="{E3BF5F22-8489-45DC-A218-A593DD0C4754}" type="pres">
      <dgm:prSet presAssocID="{161BF88A-50EF-4912-A28A-B921C5289AAC}" presName="Name17" presStyleLbl="parChTrans1D3" presStyleIdx="2" presStyleCnt="4"/>
      <dgm:spPr/>
      <dgm:t>
        <a:bodyPr/>
        <a:lstStyle/>
        <a:p>
          <a:pPr rtl="1"/>
          <a:endParaRPr lang="ar-SA"/>
        </a:p>
      </dgm:t>
    </dgm:pt>
    <dgm:pt modelId="{EBAFC646-7E21-4AE1-A670-A9E33607166E}" type="pres">
      <dgm:prSet presAssocID="{A0BB4BC1-6DE2-4072-8BF1-87A77E4B8CB7}" presName="hierRoot3" presStyleCnt="0"/>
      <dgm:spPr/>
      <dgm:t>
        <a:bodyPr/>
        <a:lstStyle/>
        <a:p>
          <a:pPr rtl="1"/>
          <a:endParaRPr lang="ar-SA"/>
        </a:p>
      </dgm:t>
    </dgm:pt>
    <dgm:pt modelId="{E632907A-6E4F-46DB-BE90-46E456E49272}" type="pres">
      <dgm:prSet presAssocID="{A0BB4BC1-6DE2-4072-8BF1-87A77E4B8CB7}" presName="composite3" presStyleCnt="0"/>
      <dgm:spPr/>
      <dgm:t>
        <a:bodyPr/>
        <a:lstStyle/>
        <a:p>
          <a:pPr rtl="1"/>
          <a:endParaRPr lang="ar-SA"/>
        </a:p>
      </dgm:t>
    </dgm:pt>
    <dgm:pt modelId="{8506151C-21E9-4A5E-84BE-EA301E2BDE8D}" type="pres">
      <dgm:prSet presAssocID="{A0BB4BC1-6DE2-4072-8BF1-87A77E4B8CB7}" presName="background3" presStyleLbl="node3" presStyleIdx="2" presStyleCnt="4"/>
      <dgm:spPr/>
      <dgm:t>
        <a:bodyPr/>
        <a:lstStyle/>
        <a:p>
          <a:pPr rtl="1"/>
          <a:endParaRPr lang="ar-SA"/>
        </a:p>
      </dgm:t>
    </dgm:pt>
    <dgm:pt modelId="{6A9D8367-8751-49D6-A1EF-12068570BAB7}" type="pres">
      <dgm:prSet presAssocID="{A0BB4BC1-6DE2-4072-8BF1-87A77E4B8CB7}" presName="text3" presStyleLbl="fgAcc3" presStyleIdx="2" presStyleCnt="4">
        <dgm:presLayoutVars>
          <dgm:chPref val="3"/>
        </dgm:presLayoutVars>
      </dgm:prSet>
      <dgm:spPr/>
      <dgm:t>
        <a:bodyPr/>
        <a:lstStyle/>
        <a:p>
          <a:pPr rtl="1"/>
          <a:endParaRPr lang="ar-SA"/>
        </a:p>
      </dgm:t>
    </dgm:pt>
    <dgm:pt modelId="{7230949D-E570-486D-B9F4-C5C03E1F2819}" type="pres">
      <dgm:prSet presAssocID="{A0BB4BC1-6DE2-4072-8BF1-87A77E4B8CB7}" presName="hierChild4" presStyleCnt="0"/>
      <dgm:spPr/>
      <dgm:t>
        <a:bodyPr/>
        <a:lstStyle/>
        <a:p>
          <a:pPr rtl="1"/>
          <a:endParaRPr lang="ar-SA"/>
        </a:p>
      </dgm:t>
    </dgm:pt>
    <dgm:pt modelId="{A7D21840-DD8B-48EE-9013-56152A2F72D5}" type="pres">
      <dgm:prSet presAssocID="{5E3DDFC1-832A-4E23-A107-008436F88A26}" presName="Name17" presStyleLbl="parChTrans1D3" presStyleIdx="3" presStyleCnt="4"/>
      <dgm:spPr/>
      <dgm:t>
        <a:bodyPr/>
        <a:lstStyle/>
        <a:p>
          <a:pPr rtl="1"/>
          <a:endParaRPr lang="ar-SA"/>
        </a:p>
      </dgm:t>
    </dgm:pt>
    <dgm:pt modelId="{441DF1B9-C671-4015-A921-20A422043549}" type="pres">
      <dgm:prSet presAssocID="{010F7666-DBE9-41BD-8E55-72D43A01FD24}" presName="hierRoot3" presStyleCnt="0"/>
      <dgm:spPr/>
      <dgm:t>
        <a:bodyPr/>
        <a:lstStyle/>
        <a:p>
          <a:pPr rtl="1"/>
          <a:endParaRPr lang="ar-SA"/>
        </a:p>
      </dgm:t>
    </dgm:pt>
    <dgm:pt modelId="{3369BB9D-4554-4E9D-8199-6CBB977A860B}" type="pres">
      <dgm:prSet presAssocID="{010F7666-DBE9-41BD-8E55-72D43A01FD24}" presName="composite3" presStyleCnt="0"/>
      <dgm:spPr/>
      <dgm:t>
        <a:bodyPr/>
        <a:lstStyle/>
        <a:p>
          <a:pPr rtl="1"/>
          <a:endParaRPr lang="ar-SA"/>
        </a:p>
      </dgm:t>
    </dgm:pt>
    <dgm:pt modelId="{050E3B74-F65F-44F8-8A4C-9E1B6BB0DC3D}" type="pres">
      <dgm:prSet presAssocID="{010F7666-DBE9-41BD-8E55-72D43A01FD24}" presName="background3" presStyleLbl="node3" presStyleIdx="3" presStyleCnt="4"/>
      <dgm:spPr/>
      <dgm:t>
        <a:bodyPr/>
        <a:lstStyle/>
        <a:p>
          <a:pPr rtl="1"/>
          <a:endParaRPr lang="ar-SA"/>
        </a:p>
      </dgm:t>
    </dgm:pt>
    <dgm:pt modelId="{C18D7065-81E8-44BF-BCFD-B5E2319D1602}" type="pres">
      <dgm:prSet presAssocID="{010F7666-DBE9-41BD-8E55-72D43A01FD24}" presName="text3" presStyleLbl="fgAcc3" presStyleIdx="3" presStyleCnt="4">
        <dgm:presLayoutVars>
          <dgm:chPref val="3"/>
        </dgm:presLayoutVars>
      </dgm:prSet>
      <dgm:spPr/>
      <dgm:t>
        <a:bodyPr/>
        <a:lstStyle/>
        <a:p>
          <a:pPr rtl="1"/>
          <a:endParaRPr lang="ar-SA"/>
        </a:p>
      </dgm:t>
    </dgm:pt>
    <dgm:pt modelId="{922B526D-EB23-4AF3-96BB-A06CC0C5D0BF}" type="pres">
      <dgm:prSet presAssocID="{010F7666-DBE9-41BD-8E55-72D43A01FD24}" presName="hierChild4" presStyleCnt="0"/>
      <dgm:spPr/>
      <dgm:t>
        <a:bodyPr/>
        <a:lstStyle/>
        <a:p>
          <a:pPr rtl="1"/>
          <a:endParaRPr lang="ar-SA"/>
        </a:p>
      </dgm:t>
    </dgm:pt>
    <dgm:pt modelId="{4A2448A6-4013-443E-B4E2-CE135DF6D967}" type="pres">
      <dgm:prSet presAssocID="{575AB882-A793-40C9-9181-A73D536647A6}" presName="Name10" presStyleLbl="parChTrans1D2" presStyleIdx="2" presStyleCnt="3"/>
      <dgm:spPr/>
      <dgm:t>
        <a:bodyPr/>
        <a:lstStyle/>
        <a:p>
          <a:pPr rtl="1"/>
          <a:endParaRPr lang="ar-SA"/>
        </a:p>
      </dgm:t>
    </dgm:pt>
    <dgm:pt modelId="{D9AAEB13-24C4-4D68-ADEC-8ADA57433A3F}" type="pres">
      <dgm:prSet presAssocID="{31F1D99C-C0B8-421B-B9F9-FDB9050F4E6F}" presName="hierRoot2" presStyleCnt="0"/>
      <dgm:spPr/>
      <dgm:t>
        <a:bodyPr/>
        <a:lstStyle/>
        <a:p>
          <a:pPr rtl="1"/>
          <a:endParaRPr lang="ar-SA"/>
        </a:p>
      </dgm:t>
    </dgm:pt>
    <dgm:pt modelId="{4196EFD8-068B-460C-B212-EA395A06B042}" type="pres">
      <dgm:prSet presAssocID="{31F1D99C-C0B8-421B-B9F9-FDB9050F4E6F}" presName="composite2" presStyleCnt="0"/>
      <dgm:spPr/>
      <dgm:t>
        <a:bodyPr/>
        <a:lstStyle/>
        <a:p>
          <a:pPr rtl="1"/>
          <a:endParaRPr lang="ar-SA"/>
        </a:p>
      </dgm:t>
    </dgm:pt>
    <dgm:pt modelId="{1C824258-CFC0-4878-B641-726823DC2F98}" type="pres">
      <dgm:prSet presAssocID="{31F1D99C-C0B8-421B-B9F9-FDB9050F4E6F}" presName="background2" presStyleLbl="node2" presStyleIdx="2" presStyleCnt="3"/>
      <dgm:spPr/>
      <dgm:t>
        <a:bodyPr/>
        <a:lstStyle/>
        <a:p>
          <a:pPr rtl="1"/>
          <a:endParaRPr lang="ar-SA"/>
        </a:p>
      </dgm:t>
    </dgm:pt>
    <dgm:pt modelId="{68714777-5C43-4A4D-9A6D-9C652DDE9764}" type="pres">
      <dgm:prSet presAssocID="{31F1D99C-C0B8-421B-B9F9-FDB9050F4E6F}" presName="text2" presStyleLbl="fgAcc2" presStyleIdx="2" presStyleCnt="3" custScaleX="110062">
        <dgm:presLayoutVars>
          <dgm:chPref val="3"/>
        </dgm:presLayoutVars>
      </dgm:prSet>
      <dgm:spPr/>
      <dgm:t>
        <a:bodyPr/>
        <a:lstStyle/>
        <a:p>
          <a:pPr rtl="1"/>
          <a:endParaRPr lang="ar-SA"/>
        </a:p>
      </dgm:t>
    </dgm:pt>
    <dgm:pt modelId="{73D04D1E-8C2A-421E-AD81-93E4FC20DA76}" type="pres">
      <dgm:prSet presAssocID="{31F1D99C-C0B8-421B-B9F9-FDB9050F4E6F}" presName="hierChild3" presStyleCnt="0"/>
      <dgm:spPr/>
      <dgm:t>
        <a:bodyPr/>
        <a:lstStyle/>
        <a:p>
          <a:pPr rtl="1"/>
          <a:endParaRPr lang="ar-SA"/>
        </a:p>
      </dgm:t>
    </dgm:pt>
  </dgm:ptLst>
  <dgm:cxnLst>
    <dgm:cxn modelId="{B6545FE6-EE17-4AF7-BB45-779A6AA04FF2}" srcId="{B689BF8B-AA0D-4928-9588-6EFF73E85C13}" destId="{DA5FA496-B3EC-4EE0-B0D3-A8ED463649C2}" srcOrd="0" destOrd="0" parTransId="{F46365EE-4E22-471F-B2E0-E64D7E402078}" sibTransId="{AE4134E9-7AF7-43A2-8429-DF731461E1C4}"/>
    <dgm:cxn modelId="{D2168635-593A-41AB-9264-EBFBA0DCEAA0}" type="presOf" srcId="{3FDC165A-BDA2-4E74-A516-998862457BFC}" destId="{A98F4A45-AC92-475F-8DD7-B40E44575AF9}" srcOrd="0" destOrd="0" presId="urn:microsoft.com/office/officeart/2005/8/layout/hierarchy1"/>
    <dgm:cxn modelId="{3C778389-FA06-489A-AD23-129852906EDA}" srcId="{9F83C36F-2F17-435A-B074-7A587CF7C1F9}" destId="{FE739DF4-869B-4418-A89F-C0E31BFD6225}" srcOrd="1" destOrd="0" parTransId="{77EDFAE9-16C9-4574-8160-028AABF2F6D7}" sibTransId="{7B1FEF96-B51C-4F55-B2A0-73FC6CD24938}"/>
    <dgm:cxn modelId="{73F3FFBA-1E2A-4F39-BBC3-89C50DF39BE3}" type="presOf" srcId="{31F1D99C-C0B8-421B-B9F9-FDB9050F4E6F}" destId="{68714777-5C43-4A4D-9A6D-9C652DDE9764}" srcOrd="0" destOrd="0" presId="urn:microsoft.com/office/officeart/2005/8/layout/hierarchy1"/>
    <dgm:cxn modelId="{CCC5EFC3-AAA3-449B-AA86-69484C59B98D}" type="presOf" srcId="{5E3DDFC1-832A-4E23-A107-008436F88A26}" destId="{A7D21840-DD8B-48EE-9013-56152A2F72D5}" srcOrd="0" destOrd="0" presId="urn:microsoft.com/office/officeart/2005/8/layout/hierarchy1"/>
    <dgm:cxn modelId="{11B6DC33-F81C-4DF9-B911-3BCD014D30BB}" srcId="{DA5FA496-B3EC-4EE0-B0D3-A8ED463649C2}" destId="{9F83C36F-2F17-435A-B074-7A587CF7C1F9}" srcOrd="1" destOrd="0" parTransId="{161E7849-FAD0-428D-BAA0-5B1F670663B3}" sibTransId="{8FB41C62-D052-4685-93D3-A111D76A9CB7}"/>
    <dgm:cxn modelId="{6DF08A46-E481-4265-B279-0D9FC57761B7}" type="presOf" srcId="{FE739DF4-869B-4418-A89F-C0E31BFD6225}" destId="{4140EB2E-9DCB-45C8-9727-20E0323C05FF}" srcOrd="0" destOrd="0" presId="urn:microsoft.com/office/officeart/2005/8/layout/hierarchy1"/>
    <dgm:cxn modelId="{932B1625-C2D8-497F-9CB9-B0A7B0EAA575}" type="presOf" srcId="{9F83C36F-2F17-435A-B074-7A587CF7C1F9}" destId="{9C9D4187-1F55-44F7-BE8A-C298C64BAAB8}" srcOrd="0" destOrd="0" presId="urn:microsoft.com/office/officeart/2005/8/layout/hierarchy1"/>
    <dgm:cxn modelId="{2439A9AD-106F-48E8-BA15-CD9C344B1A84}" type="presOf" srcId="{B689BF8B-AA0D-4928-9588-6EFF73E85C13}" destId="{666A537B-E89B-4857-9B72-CFA2353B969F}" srcOrd="0" destOrd="0" presId="urn:microsoft.com/office/officeart/2005/8/layout/hierarchy1"/>
    <dgm:cxn modelId="{8E165145-B607-4437-951B-18566F702015}" type="presOf" srcId="{82C85F15-D969-4E88-8FFD-EF3B25B0601A}" destId="{6AAFF23A-0CF1-4830-AE1E-E66C7642DEA6}" srcOrd="0" destOrd="0" presId="urn:microsoft.com/office/officeart/2005/8/layout/hierarchy1"/>
    <dgm:cxn modelId="{AF1B60BF-8C7D-4B0F-AAAD-A4B634106176}" type="presOf" srcId="{77EDFAE9-16C9-4574-8160-028AABF2F6D7}" destId="{5AE80F15-805B-4021-806E-6A68775ECA2A}" srcOrd="0" destOrd="0" presId="urn:microsoft.com/office/officeart/2005/8/layout/hierarchy1"/>
    <dgm:cxn modelId="{1523706B-FB43-47FC-8797-D0BE325A5DB0}" type="presOf" srcId="{2214F4CE-631F-4BE8-97F1-B13763BFBF52}" destId="{53E8DBA9-CC70-4B6F-92F1-4B5CCBD470BC}" srcOrd="0" destOrd="0" presId="urn:microsoft.com/office/officeart/2005/8/layout/hierarchy1"/>
    <dgm:cxn modelId="{870B8753-A55A-4129-907A-907238754495}" type="presOf" srcId="{010F7666-DBE9-41BD-8E55-72D43A01FD24}" destId="{C18D7065-81E8-44BF-BCFD-B5E2319D1602}" srcOrd="0" destOrd="0" presId="urn:microsoft.com/office/officeart/2005/8/layout/hierarchy1"/>
    <dgm:cxn modelId="{F2A40FA7-80AF-4F5E-9FF5-7FD9F6BBF116}" type="presOf" srcId="{A0BB4BC1-6DE2-4072-8BF1-87A77E4B8CB7}" destId="{6A9D8367-8751-49D6-A1EF-12068570BAB7}" srcOrd="0" destOrd="0" presId="urn:microsoft.com/office/officeart/2005/8/layout/hierarchy1"/>
    <dgm:cxn modelId="{F4E22F70-DF8B-4BB6-B3FC-52845ED8D24E}" type="presOf" srcId="{67A45A95-59BD-48C2-8F7A-82FB523B4359}" destId="{9976019E-0E31-4AF4-B83C-3F7A4C1B1DD4}" srcOrd="0" destOrd="0" presId="urn:microsoft.com/office/officeart/2005/8/layout/hierarchy1"/>
    <dgm:cxn modelId="{5EEB4C69-2299-46E5-ABC5-9FA58B9EAEF7}" type="presOf" srcId="{575AB882-A793-40C9-9181-A73D536647A6}" destId="{4A2448A6-4013-443E-B4E2-CE135DF6D967}" srcOrd="0" destOrd="0" presId="urn:microsoft.com/office/officeart/2005/8/layout/hierarchy1"/>
    <dgm:cxn modelId="{B29B7373-9FC3-45F6-A5DB-9858EB1BE151}" type="presOf" srcId="{161E7849-FAD0-428D-BAA0-5B1F670663B3}" destId="{307C3E12-9EE3-4ED3-BB72-BCF5BEC818B1}" srcOrd="0" destOrd="0" presId="urn:microsoft.com/office/officeart/2005/8/layout/hierarchy1"/>
    <dgm:cxn modelId="{B8278F03-4DFD-4A82-AD4C-783C44BCB75E}" srcId="{9F83C36F-2F17-435A-B074-7A587CF7C1F9}" destId="{82C85F15-D969-4E88-8FFD-EF3B25B0601A}" srcOrd="0" destOrd="0" parTransId="{67A45A95-59BD-48C2-8F7A-82FB523B4359}" sibTransId="{F527595D-8A84-4628-AC2F-27B23B17A6DB}"/>
    <dgm:cxn modelId="{2907E181-2944-46DF-930E-E51A34554D1C}" type="presOf" srcId="{161BF88A-50EF-4912-A28A-B921C5289AAC}" destId="{E3BF5F22-8489-45DC-A218-A593DD0C4754}" srcOrd="0" destOrd="0" presId="urn:microsoft.com/office/officeart/2005/8/layout/hierarchy1"/>
    <dgm:cxn modelId="{DCDF589B-6962-4798-9750-23057463CC59}" srcId="{9F83C36F-2F17-435A-B074-7A587CF7C1F9}" destId="{A0BB4BC1-6DE2-4072-8BF1-87A77E4B8CB7}" srcOrd="2" destOrd="0" parTransId="{161BF88A-50EF-4912-A28A-B921C5289AAC}" sibTransId="{E842656B-1CEE-4BF4-8B4D-CD892135996F}"/>
    <dgm:cxn modelId="{066D29F9-5030-4233-86C2-CFDC0B5DCE8C}" srcId="{9F83C36F-2F17-435A-B074-7A587CF7C1F9}" destId="{010F7666-DBE9-41BD-8E55-72D43A01FD24}" srcOrd="3" destOrd="0" parTransId="{5E3DDFC1-832A-4E23-A107-008436F88A26}" sibTransId="{210EE9CF-47FD-49FC-A876-B003DC970B00}"/>
    <dgm:cxn modelId="{77D5C7FC-2A29-4253-A08D-BA2A0AF59355}" type="presOf" srcId="{DA5FA496-B3EC-4EE0-B0D3-A8ED463649C2}" destId="{671EAFF3-48B2-4613-8F71-C0737140FA89}" srcOrd="0" destOrd="0" presId="urn:microsoft.com/office/officeart/2005/8/layout/hierarchy1"/>
    <dgm:cxn modelId="{A6103C26-360B-4209-B0F3-915B49E852B7}" srcId="{DA5FA496-B3EC-4EE0-B0D3-A8ED463649C2}" destId="{2214F4CE-631F-4BE8-97F1-B13763BFBF52}" srcOrd="0" destOrd="0" parTransId="{3FDC165A-BDA2-4E74-A516-998862457BFC}" sibTransId="{F3A7C891-0952-485B-B7E5-498E96AA623F}"/>
    <dgm:cxn modelId="{E84986A2-5516-4B20-9E46-0BD0386C3B96}" srcId="{DA5FA496-B3EC-4EE0-B0D3-A8ED463649C2}" destId="{31F1D99C-C0B8-421B-B9F9-FDB9050F4E6F}" srcOrd="2" destOrd="0" parTransId="{575AB882-A793-40C9-9181-A73D536647A6}" sibTransId="{4C176662-D717-4DC2-BFF5-23F78BA01016}"/>
    <dgm:cxn modelId="{85D9EBE4-94E1-4D34-8D56-4908F846A35B}" type="presParOf" srcId="{666A537B-E89B-4857-9B72-CFA2353B969F}" destId="{5870C92B-4D84-4D3D-94BB-93BB677F4D4F}" srcOrd="0" destOrd="0" presId="urn:microsoft.com/office/officeart/2005/8/layout/hierarchy1"/>
    <dgm:cxn modelId="{9A2403CB-1E56-4E56-BE16-3033516198B2}" type="presParOf" srcId="{5870C92B-4D84-4D3D-94BB-93BB677F4D4F}" destId="{8D29798F-46D6-492A-916B-687D7F7DD09B}" srcOrd="0" destOrd="0" presId="urn:microsoft.com/office/officeart/2005/8/layout/hierarchy1"/>
    <dgm:cxn modelId="{71293797-73E3-4BDD-964E-9DC2D3B2165E}" type="presParOf" srcId="{8D29798F-46D6-492A-916B-687D7F7DD09B}" destId="{A3F5E8E8-7748-48A9-AC78-0A52CC36E3E3}" srcOrd="0" destOrd="0" presId="urn:microsoft.com/office/officeart/2005/8/layout/hierarchy1"/>
    <dgm:cxn modelId="{93284236-6534-48BE-A959-B8D4D0C48B0E}" type="presParOf" srcId="{8D29798F-46D6-492A-916B-687D7F7DD09B}" destId="{671EAFF3-48B2-4613-8F71-C0737140FA89}" srcOrd="1" destOrd="0" presId="urn:microsoft.com/office/officeart/2005/8/layout/hierarchy1"/>
    <dgm:cxn modelId="{200FAAAB-387C-46DB-AC0F-34AB3ACC2E58}" type="presParOf" srcId="{5870C92B-4D84-4D3D-94BB-93BB677F4D4F}" destId="{6FC3E6F2-A9AB-4287-952F-708951B6380F}" srcOrd="1" destOrd="0" presId="urn:microsoft.com/office/officeart/2005/8/layout/hierarchy1"/>
    <dgm:cxn modelId="{4C1AFECF-5FF0-4853-B774-E6EB0469CBDF}" type="presParOf" srcId="{6FC3E6F2-A9AB-4287-952F-708951B6380F}" destId="{A98F4A45-AC92-475F-8DD7-B40E44575AF9}" srcOrd="0" destOrd="0" presId="urn:microsoft.com/office/officeart/2005/8/layout/hierarchy1"/>
    <dgm:cxn modelId="{7E35A59C-B45D-4F51-8B53-FA11BA248E54}" type="presParOf" srcId="{6FC3E6F2-A9AB-4287-952F-708951B6380F}" destId="{FCB68E58-7F76-4877-B654-211E7F24BAB0}" srcOrd="1" destOrd="0" presId="urn:microsoft.com/office/officeart/2005/8/layout/hierarchy1"/>
    <dgm:cxn modelId="{ADDFC67C-F04C-435B-BE5F-AAC3B39FA526}" type="presParOf" srcId="{FCB68E58-7F76-4877-B654-211E7F24BAB0}" destId="{2EA6D5D0-620E-43DF-AD86-34E0380B0434}" srcOrd="0" destOrd="0" presId="urn:microsoft.com/office/officeart/2005/8/layout/hierarchy1"/>
    <dgm:cxn modelId="{AEEE0697-A802-4B1A-9B30-A7D05C6FCE13}" type="presParOf" srcId="{2EA6D5D0-620E-43DF-AD86-34E0380B0434}" destId="{00A9D376-CE5C-46A5-94DC-E64EBC9E7B95}" srcOrd="0" destOrd="0" presId="urn:microsoft.com/office/officeart/2005/8/layout/hierarchy1"/>
    <dgm:cxn modelId="{68FB9572-FEF2-4706-B227-0182718D5DC6}" type="presParOf" srcId="{2EA6D5D0-620E-43DF-AD86-34E0380B0434}" destId="{53E8DBA9-CC70-4B6F-92F1-4B5CCBD470BC}" srcOrd="1" destOrd="0" presId="urn:microsoft.com/office/officeart/2005/8/layout/hierarchy1"/>
    <dgm:cxn modelId="{18783F34-4440-42CB-AF94-48D93F6FF419}" type="presParOf" srcId="{FCB68E58-7F76-4877-B654-211E7F24BAB0}" destId="{4FFDB843-4085-419A-B2AF-5047EBAE0A5A}" srcOrd="1" destOrd="0" presId="urn:microsoft.com/office/officeart/2005/8/layout/hierarchy1"/>
    <dgm:cxn modelId="{C9E9C2EC-8C1C-44FC-BE96-5C596A3B2E15}" type="presParOf" srcId="{6FC3E6F2-A9AB-4287-952F-708951B6380F}" destId="{307C3E12-9EE3-4ED3-BB72-BCF5BEC818B1}" srcOrd="2" destOrd="0" presId="urn:microsoft.com/office/officeart/2005/8/layout/hierarchy1"/>
    <dgm:cxn modelId="{55C4FB6B-B340-4422-A837-3AFD9337C0C3}" type="presParOf" srcId="{6FC3E6F2-A9AB-4287-952F-708951B6380F}" destId="{6C427B7C-FCB8-4E48-ACBE-F7A52724233F}" srcOrd="3" destOrd="0" presId="urn:microsoft.com/office/officeart/2005/8/layout/hierarchy1"/>
    <dgm:cxn modelId="{89FDD35C-6AAE-4367-9F4F-AB547A7A608B}" type="presParOf" srcId="{6C427B7C-FCB8-4E48-ACBE-F7A52724233F}" destId="{C32ED2E8-E87D-43DB-906A-FC472F56C679}" srcOrd="0" destOrd="0" presId="urn:microsoft.com/office/officeart/2005/8/layout/hierarchy1"/>
    <dgm:cxn modelId="{E40F44CE-C4C3-490D-B7B7-70F95CB92280}" type="presParOf" srcId="{C32ED2E8-E87D-43DB-906A-FC472F56C679}" destId="{23003131-4054-4BAD-8E7A-F67BC5E927EB}" srcOrd="0" destOrd="0" presId="urn:microsoft.com/office/officeart/2005/8/layout/hierarchy1"/>
    <dgm:cxn modelId="{B25910A9-BB0A-4804-8E3D-516B137B3866}" type="presParOf" srcId="{C32ED2E8-E87D-43DB-906A-FC472F56C679}" destId="{9C9D4187-1F55-44F7-BE8A-C298C64BAAB8}" srcOrd="1" destOrd="0" presId="urn:microsoft.com/office/officeart/2005/8/layout/hierarchy1"/>
    <dgm:cxn modelId="{859F768D-7C82-47AE-8F41-23531DAAF41C}" type="presParOf" srcId="{6C427B7C-FCB8-4E48-ACBE-F7A52724233F}" destId="{A8FF19FA-94FE-4854-B887-9F444C59EBEA}" srcOrd="1" destOrd="0" presId="urn:microsoft.com/office/officeart/2005/8/layout/hierarchy1"/>
    <dgm:cxn modelId="{0A946F24-DF1D-4984-B002-75798BEEE77D}" type="presParOf" srcId="{A8FF19FA-94FE-4854-B887-9F444C59EBEA}" destId="{9976019E-0E31-4AF4-B83C-3F7A4C1B1DD4}" srcOrd="0" destOrd="0" presId="urn:microsoft.com/office/officeart/2005/8/layout/hierarchy1"/>
    <dgm:cxn modelId="{DBEA5652-9CBE-4C92-8F32-153097D19F97}" type="presParOf" srcId="{A8FF19FA-94FE-4854-B887-9F444C59EBEA}" destId="{A4B302B9-2369-4039-B0B8-480F559ABF6D}" srcOrd="1" destOrd="0" presId="urn:microsoft.com/office/officeart/2005/8/layout/hierarchy1"/>
    <dgm:cxn modelId="{97F5642E-EA19-4B60-A43C-BC0C259F57B9}" type="presParOf" srcId="{A4B302B9-2369-4039-B0B8-480F559ABF6D}" destId="{706188DB-AED0-43A5-B0D1-2B7E975AE05F}" srcOrd="0" destOrd="0" presId="urn:microsoft.com/office/officeart/2005/8/layout/hierarchy1"/>
    <dgm:cxn modelId="{9347B409-34C4-423D-B4A6-2042CA9E99AC}" type="presParOf" srcId="{706188DB-AED0-43A5-B0D1-2B7E975AE05F}" destId="{CCAB4B62-3BA4-48EA-84CE-35AF5966EDA1}" srcOrd="0" destOrd="0" presId="urn:microsoft.com/office/officeart/2005/8/layout/hierarchy1"/>
    <dgm:cxn modelId="{54272C53-8F73-488D-B6EB-035B9BDAD246}" type="presParOf" srcId="{706188DB-AED0-43A5-B0D1-2B7E975AE05F}" destId="{6AAFF23A-0CF1-4830-AE1E-E66C7642DEA6}" srcOrd="1" destOrd="0" presId="urn:microsoft.com/office/officeart/2005/8/layout/hierarchy1"/>
    <dgm:cxn modelId="{DCB42B42-1E63-4D22-A090-CC8BF99B8ED4}" type="presParOf" srcId="{A4B302B9-2369-4039-B0B8-480F559ABF6D}" destId="{338CA69E-A80C-484A-A60C-FC9426B261AE}" srcOrd="1" destOrd="0" presId="urn:microsoft.com/office/officeart/2005/8/layout/hierarchy1"/>
    <dgm:cxn modelId="{B8D22FEC-9040-47AF-8E0A-ADDDF40E7CA0}" type="presParOf" srcId="{A8FF19FA-94FE-4854-B887-9F444C59EBEA}" destId="{5AE80F15-805B-4021-806E-6A68775ECA2A}" srcOrd="2" destOrd="0" presId="urn:microsoft.com/office/officeart/2005/8/layout/hierarchy1"/>
    <dgm:cxn modelId="{BDD5BBD0-FD3C-4E13-816C-C42A240EAA4F}" type="presParOf" srcId="{A8FF19FA-94FE-4854-B887-9F444C59EBEA}" destId="{5C7154C8-4161-4DD1-9BC8-1B76646D1494}" srcOrd="3" destOrd="0" presId="urn:microsoft.com/office/officeart/2005/8/layout/hierarchy1"/>
    <dgm:cxn modelId="{22C486FC-5F1C-4593-ABCC-DBE92CC5B784}" type="presParOf" srcId="{5C7154C8-4161-4DD1-9BC8-1B76646D1494}" destId="{72EF2458-6471-4F2C-9CD4-7399E6DACB4E}" srcOrd="0" destOrd="0" presId="urn:microsoft.com/office/officeart/2005/8/layout/hierarchy1"/>
    <dgm:cxn modelId="{5C160247-C001-47DC-A056-43584BDE7E6C}" type="presParOf" srcId="{72EF2458-6471-4F2C-9CD4-7399E6DACB4E}" destId="{FBD01121-CE18-4AA6-B89A-A6BD51E3BA43}" srcOrd="0" destOrd="0" presId="urn:microsoft.com/office/officeart/2005/8/layout/hierarchy1"/>
    <dgm:cxn modelId="{82039416-0FCD-42BF-9DCF-76865E1950D0}" type="presParOf" srcId="{72EF2458-6471-4F2C-9CD4-7399E6DACB4E}" destId="{4140EB2E-9DCB-45C8-9727-20E0323C05FF}" srcOrd="1" destOrd="0" presId="urn:microsoft.com/office/officeart/2005/8/layout/hierarchy1"/>
    <dgm:cxn modelId="{424C9884-D3BB-4D45-AAD7-2DE92C4B54A2}" type="presParOf" srcId="{5C7154C8-4161-4DD1-9BC8-1B76646D1494}" destId="{086C45BC-BF99-4E7A-920E-1658B8AEDC9A}" srcOrd="1" destOrd="0" presId="urn:microsoft.com/office/officeart/2005/8/layout/hierarchy1"/>
    <dgm:cxn modelId="{268EB267-17B3-4E5A-B137-AD1DBF636446}" type="presParOf" srcId="{A8FF19FA-94FE-4854-B887-9F444C59EBEA}" destId="{E3BF5F22-8489-45DC-A218-A593DD0C4754}" srcOrd="4" destOrd="0" presId="urn:microsoft.com/office/officeart/2005/8/layout/hierarchy1"/>
    <dgm:cxn modelId="{B68E5ED4-BA20-48B4-BBFC-FBE0EC869225}" type="presParOf" srcId="{A8FF19FA-94FE-4854-B887-9F444C59EBEA}" destId="{EBAFC646-7E21-4AE1-A670-A9E33607166E}" srcOrd="5" destOrd="0" presId="urn:microsoft.com/office/officeart/2005/8/layout/hierarchy1"/>
    <dgm:cxn modelId="{20465190-84C2-46B9-A06D-07DF8BFC0A42}" type="presParOf" srcId="{EBAFC646-7E21-4AE1-A670-A9E33607166E}" destId="{E632907A-6E4F-46DB-BE90-46E456E49272}" srcOrd="0" destOrd="0" presId="urn:microsoft.com/office/officeart/2005/8/layout/hierarchy1"/>
    <dgm:cxn modelId="{92F9F464-C5F8-425C-AED0-FDF69D4E7ED8}" type="presParOf" srcId="{E632907A-6E4F-46DB-BE90-46E456E49272}" destId="{8506151C-21E9-4A5E-84BE-EA301E2BDE8D}" srcOrd="0" destOrd="0" presId="urn:microsoft.com/office/officeart/2005/8/layout/hierarchy1"/>
    <dgm:cxn modelId="{882925BF-4D59-4DE6-91D2-18FA15851A56}" type="presParOf" srcId="{E632907A-6E4F-46DB-BE90-46E456E49272}" destId="{6A9D8367-8751-49D6-A1EF-12068570BAB7}" srcOrd="1" destOrd="0" presId="urn:microsoft.com/office/officeart/2005/8/layout/hierarchy1"/>
    <dgm:cxn modelId="{1DABC338-CB0E-4639-B103-F3A2E8811E62}" type="presParOf" srcId="{EBAFC646-7E21-4AE1-A670-A9E33607166E}" destId="{7230949D-E570-486D-B9F4-C5C03E1F2819}" srcOrd="1" destOrd="0" presId="urn:microsoft.com/office/officeart/2005/8/layout/hierarchy1"/>
    <dgm:cxn modelId="{99FCCB17-F14A-49F4-A238-1EE53F73DB9D}" type="presParOf" srcId="{A8FF19FA-94FE-4854-B887-9F444C59EBEA}" destId="{A7D21840-DD8B-48EE-9013-56152A2F72D5}" srcOrd="6" destOrd="0" presId="urn:microsoft.com/office/officeart/2005/8/layout/hierarchy1"/>
    <dgm:cxn modelId="{05EBFB5A-8BDE-4FA5-BB51-ECDEFDEFC7C3}" type="presParOf" srcId="{A8FF19FA-94FE-4854-B887-9F444C59EBEA}" destId="{441DF1B9-C671-4015-A921-20A422043549}" srcOrd="7" destOrd="0" presId="urn:microsoft.com/office/officeart/2005/8/layout/hierarchy1"/>
    <dgm:cxn modelId="{592D5970-5F03-4B1C-A757-43CD4648F047}" type="presParOf" srcId="{441DF1B9-C671-4015-A921-20A422043549}" destId="{3369BB9D-4554-4E9D-8199-6CBB977A860B}" srcOrd="0" destOrd="0" presId="urn:microsoft.com/office/officeart/2005/8/layout/hierarchy1"/>
    <dgm:cxn modelId="{E16CC3F7-ABE4-49DD-A2EE-0D3B117F467D}" type="presParOf" srcId="{3369BB9D-4554-4E9D-8199-6CBB977A860B}" destId="{050E3B74-F65F-44F8-8A4C-9E1B6BB0DC3D}" srcOrd="0" destOrd="0" presId="urn:microsoft.com/office/officeart/2005/8/layout/hierarchy1"/>
    <dgm:cxn modelId="{5A29BB4B-2156-45C0-ACDF-699D52192C4A}" type="presParOf" srcId="{3369BB9D-4554-4E9D-8199-6CBB977A860B}" destId="{C18D7065-81E8-44BF-BCFD-B5E2319D1602}" srcOrd="1" destOrd="0" presId="urn:microsoft.com/office/officeart/2005/8/layout/hierarchy1"/>
    <dgm:cxn modelId="{7744CF0E-0CF7-4972-945F-0BB29A1A5D3B}" type="presParOf" srcId="{441DF1B9-C671-4015-A921-20A422043549}" destId="{922B526D-EB23-4AF3-96BB-A06CC0C5D0BF}" srcOrd="1" destOrd="0" presId="urn:microsoft.com/office/officeart/2005/8/layout/hierarchy1"/>
    <dgm:cxn modelId="{5C7D8FB0-3AE3-4ADD-A3AA-E608B75DE7A1}" type="presParOf" srcId="{6FC3E6F2-A9AB-4287-952F-708951B6380F}" destId="{4A2448A6-4013-443E-B4E2-CE135DF6D967}" srcOrd="4" destOrd="0" presId="urn:microsoft.com/office/officeart/2005/8/layout/hierarchy1"/>
    <dgm:cxn modelId="{658C4D1B-7F93-43C6-A6D5-AF70D91AE173}" type="presParOf" srcId="{6FC3E6F2-A9AB-4287-952F-708951B6380F}" destId="{D9AAEB13-24C4-4D68-ADEC-8ADA57433A3F}" srcOrd="5" destOrd="0" presId="urn:microsoft.com/office/officeart/2005/8/layout/hierarchy1"/>
    <dgm:cxn modelId="{1CC58385-7679-4743-9DFB-D839B33434B8}" type="presParOf" srcId="{D9AAEB13-24C4-4D68-ADEC-8ADA57433A3F}" destId="{4196EFD8-068B-460C-B212-EA395A06B042}" srcOrd="0" destOrd="0" presId="urn:microsoft.com/office/officeart/2005/8/layout/hierarchy1"/>
    <dgm:cxn modelId="{5DC91C77-F7C4-4371-889F-46E7A190A5A8}" type="presParOf" srcId="{4196EFD8-068B-460C-B212-EA395A06B042}" destId="{1C824258-CFC0-4878-B641-726823DC2F98}" srcOrd="0" destOrd="0" presId="urn:microsoft.com/office/officeart/2005/8/layout/hierarchy1"/>
    <dgm:cxn modelId="{55F7541B-BFF1-4C9E-852F-85E4B17A4EBB}" type="presParOf" srcId="{4196EFD8-068B-460C-B212-EA395A06B042}" destId="{68714777-5C43-4A4D-9A6D-9C652DDE9764}" srcOrd="1" destOrd="0" presId="urn:microsoft.com/office/officeart/2005/8/layout/hierarchy1"/>
    <dgm:cxn modelId="{894E1141-3217-4A55-96E8-5309BFC8C5CA}" type="presParOf" srcId="{D9AAEB13-24C4-4D68-ADEC-8ADA57433A3F}" destId="{73D04D1E-8C2A-421E-AD81-93E4FC20DA7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9BF8B-AA0D-4928-9588-6EFF73E85C13}"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pPr rtl="1"/>
          <a:endParaRPr lang="ar-SA"/>
        </a:p>
      </dgm:t>
    </dgm:pt>
    <dgm:pt modelId="{9F83C36F-2F17-435A-B074-7A587CF7C1F9}">
      <dgm:prSet phldrT="[نص]"/>
      <dgm:spPr/>
      <dgm:t>
        <a:bodyPr/>
        <a:lstStyle/>
        <a:p>
          <a:pPr algn="ctr" rtl="1"/>
          <a:r>
            <a:rPr lang="ar-SA" b="1" cap="none" spc="0" dirty="0" smtClean="0">
              <a:ln w="17780" cmpd="sng">
                <a:prstDash val="solid"/>
                <a:miter lim="800000"/>
              </a:ln>
              <a:effectLst>
                <a:outerShdw blurRad="50800" algn="tl" rotWithShape="0">
                  <a:srgbClr val="000000"/>
                </a:outerShdw>
              </a:effectLst>
            </a:rPr>
            <a:t>إستراتيجية خرائط المفاهيم وتشمل </a:t>
          </a:r>
          <a:endParaRPr lang="ar-SA" dirty="0"/>
        </a:p>
      </dgm:t>
    </dgm:pt>
    <dgm:pt modelId="{161E7849-FAD0-428D-BAA0-5B1F670663B3}" type="parTrans" cxnId="{11B6DC33-F81C-4DF9-B911-3BCD014D30BB}">
      <dgm:prSet/>
      <dgm:spPr/>
      <dgm:t>
        <a:bodyPr/>
        <a:lstStyle/>
        <a:p>
          <a:pPr algn="ctr" rtl="1"/>
          <a:endParaRPr lang="ar-SA"/>
        </a:p>
      </dgm:t>
    </dgm:pt>
    <dgm:pt modelId="{8FB41C62-D052-4685-93D3-A111D76A9CB7}" type="sibTrans" cxnId="{11B6DC33-F81C-4DF9-B911-3BCD014D30BB}">
      <dgm:prSet/>
      <dgm:spPr/>
      <dgm:t>
        <a:bodyPr/>
        <a:lstStyle/>
        <a:p>
          <a:pPr algn="ctr" rtl="1"/>
          <a:endParaRPr lang="ar-SA"/>
        </a:p>
      </dgm:t>
    </dgm:pt>
    <dgm:pt modelId="{82C85F15-D969-4E88-8FFD-EF3B25B0601A}">
      <dgm:prSet phldrT="[نص]"/>
      <dgm:spPr/>
      <dgm:t>
        <a:bodyPr/>
        <a:lstStyle/>
        <a:p>
          <a:pPr algn="ctr" rtl="1"/>
          <a:r>
            <a:rPr lang="ar-SA" b="0" cap="none" spc="0" dirty="0" smtClean="0">
              <a:ln w="17780" cmpd="sng">
                <a:prstDash val="solid"/>
                <a:miter lim="800000"/>
              </a:ln>
              <a:effectLst>
                <a:outerShdw blurRad="50800" algn="tl" rotWithShape="0">
                  <a:srgbClr val="000000"/>
                </a:outerShdw>
              </a:effectLst>
              <a:cs typeface="+mn-cs"/>
            </a:rPr>
            <a:t>خطوات بناء </a:t>
          </a:r>
        </a:p>
        <a:p>
          <a:pPr algn="ctr" rtl="1"/>
          <a:r>
            <a:rPr lang="ar-SA" b="0" cap="none" spc="0" dirty="0" smtClean="0">
              <a:ln w="17780" cmpd="sng">
                <a:prstDash val="solid"/>
                <a:miter lim="800000"/>
              </a:ln>
              <a:effectLst>
                <a:outerShdw blurRad="50800" algn="tl" rotWithShape="0">
                  <a:srgbClr val="000000"/>
                </a:outerShdw>
              </a:effectLst>
              <a:cs typeface="+mn-cs"/>
            </a:rPr>
            <a:t>خرائط المفاهيم</a:t>
          </a:r>
          <a:endParaRPr lang="ar-SA" b="0" dirty="0">
            <a:cs typeface="+mn-cs"/>
          </a:endParaRPr>
        </a:p>
      </dgm:t>
    </dgm:pt>
    <dgm:pt modelId="{67A45A95-59BD-48C2-8F7A-82FB523B4359}" type="parTrans" cxnId="{B8278F03-4DFD-4A82-AD4C-783C44BCB75E}">
      <dgm:prSet/>
      <dgm:spPr/>
      <dgm:t>
        <a:bodyPr/>
        <a:lstStyle/>
        <a:p>
          <a:pPr algn="ctr" rtl="1"/>
          <a:endParaRPr lang="ar-SA"/>
        </a:p>
      </dgm:t>
    </dgm:pt>
    <dgm:pt modelId="{F527595D-8A84-4628-AC2F-27B23B17A6DB}" type="sibTrans" cxnId="{B8278F03-4DFD-4A82-AD4C-783C44BCB75E}">
      <dgm:prSet/>
      <dgm:spPr/>
      <dgm:t>
        <a:bodyPr/>
        <a:lstStyle/>
        <a:p>
          <a:pPr algn="ctr" rtl="1"/>
          <a:endParaRPr lang="ar-SA"/>
        </a:p>
      </dgm:t>
    </dgm:pt>
    <dgm:pt modelId="{A0BB4BC1-6DE2-4072-8BF1-87A77E4B8CB7}">
      <dgm:prSet/>
      <dgm:spPr/>
      <dgm:t>
        <a:bodyPr/>
        <a:lstStyle/>
        <a:p>
          <a:pPr algn="ctr" rtl="1"/>
          <a:r>
            <a:rPr lang="ar-SA" b="1" cap="none" spc="0" dirty="0" smtClean="0">
              <a:ln w="17780" cmpd="sng">
                <a:prstDash val="solid"/>
                <a:miter lim="800000"/>
              </a:ln>
              <a:effectLst>
                <a:outerShdw blurRad="50800" algn="tl" rotWithShape="0">
                  <a:srgbClr val="000000"/>
                </a:outerShdw>
              </a:effectLst>
            </a:rPr>
            <a:t>أهمية خرائط المفاهيم</a:t>
          </a:r>
          <a:endParaRPr lang="ar-SA" dirty="0"/>
        </a:p>
      </dgm:t>
    </dgm:pt>
    <dgm:pt modelId="{161BF88A-50EF-4912-A28A-B921C5289AAC}" type="parTrans" cxnId="{DCDF589B-6962-4798-9750-23057463CC59}">
      <dgm:prSet/>
      <dgm:spPr/>
      <dgm:t>
        <a:bodyPr/>
        <a:lstStyle/>
        <a:p>
          <a:pPr algn="ctr" rtl="1"/>
          <a:endParaRPr lang="ar-SA"/>
        </a:p>
      </dgm:t>
    </dgm:pt>
    <dgm:pt modelId="{E842656B-1CEE-4BF4-8B4D-CD892135996F}" type="sibTrans" cxnId="{DCDF589B-6962-4798-9750-23057463CC59}">
      <dgm:prSet/>
      <dgm:spPr/>
      <dgm:t>
        <a:bodyPr/>
        <a:lstStyle/>
        <a:p>
          <a:pPr algn="ctr" rtl="1"/>
          <a:endParaRPr lang="ar-SA"/>
        </a:p>
      </dgm:t>
    </dgm:pt>
    <dgm:pt modelId="{FE739DF4-869B-4418-A89F-C0E31BFD6225}">
      <dgm:prSet/>
      <dgm:spPr/>
      <dgm:t>
        <a:bodyPr/>
        <a:lstStyle/>
        <a:p>
          <a:pPr algn="ctr" rtl="1"/>
          <a:r>
            <a:rPr lang="ar-SA" b="1" cap="none" spc="0" dirty="0" smtClean="0">
              <a:ln w="17780" cmpd="sng">
                <a:prstDash val="solid"/>
                <a:miter lim="800000"/>
              </a:ln>
              <a:effectLst>
                <a:outerShdw blurRad="50800" algn="tl" rotWithShape="0">
                  <a:srgbClr val="000000"/>
                </a:outerShdw>
              </a:effectLst>
            </a:rPr>
            <a:t>إستخدامات خرائط المفاهيم</a:t>
          </a:r>
          <a:endParaRPr lang="ar-SA" dirty="0"/>
        </a:p>
      </dgm:t>
    </dgm:pt>
    <dgm:pt modelId="{77EDFAE9-16C9-4574-8160-028AABF2F6D7}" type="parTrans" cxnId="{3C778389-FA06-489A-AD23-129852906EDA}">
      <dgm:prSet/>
      <dgm:spPr/>
      <dgm:t>
        <a:bodyPr/>
        <a:lstStyle/>
        <a:p>
          <a:pPr algn="ctr" rtl="1"/>
          <a:endParaRPr lang="ar-SA"/>
        </a:p>
      </dgm:t>
    </dgm:pt>
    <dgm:pt modelId="{7B1FEF96-B51C-4F55-B2A0-73FC6CD24938}" type="sibTrans" cxnId="{3C778389-FA06-489A-AD23-129852906EDA}">
      <dgm:prSet/>
      <dgm:spPr/>
      <dgm:t>
        <a:bodyPr/>
        <a:lstStyle/>
        <a:p>
          <a:pPr algn="ctr" rtl="1"/>
          <a:endParaRPr lang="ar-SA"/>
        </a:p>
      </dgm:t>
    </dgm:pt>
    <dgm:pt modelId="{58869E1D-0923-4E85-B0F1-5154C446CDF2}">
      <dgm:prSet/>
      <dgm:spPr/>
      <dgm:t>
        <a:bodyPr/>
        <a:lstStyle/>
        <a:p>
          <a:pPr algn="ctr" rtl="1"/>
          <a:r>
            <a:rPr lang="ar-SA" b="1" cap="none" spc="0" dirty="0" smtClean="0">
              <a:ln w="17780" cmpd="sng">
                <a:prstDash val="solid"/>
                <a:miter lim="800000"/>
              </a:ln>
              <a:effectLst>
                <a:outerShdw blurRad="50800" algn="tl" rotWithShape="0">
                  <a:srgbClr val="000000"/>
                </a:outerShdw>
              </a:effectLst>
            </a:rPr>
            <a:t>التطبيقات التربوية </a:t>
          </a:r>
        </a:p>
        <a:p>
          <a:pPr algn="ctr" rtl="1"/>
          <a:r>
            <a:rPr lang="ar-SA" b="1" cap="none" spc="0" dirty="0" smtClean="0">
              <a:ln w="17780" cmpd="sng">
                <a:prstDash val="solid"/>
                <a:miter lim="800000"/>
              </a:ln>
              <a:effectLst>
                <a:outerShdw blurRad="50800" algn="tl" rotWithShape="0">
                  <a:srgbClr val="000000"/>
                </a:outerShdw>
              </a:effectLst>
            </a:rPr>
            <a:t>لخرائط المفاهيم</a:t>
          </a:r>
          <a:endParaRPr lang="ar-SA" dirty="0"/>
        </a:p>
      </dgm:t>
    </dgm:pt>
    <dgm:pt modelId="{47C1589F-2A26-4EE1-8F92-646F88DA3356}" type="parTrans" cxnId="{F6283F23-2796-4F76-A856-C0ACC005DE1C}">
      <dgm:prSet/>
      <dgm:spPr/>
      <dgm:t>
        <a:bodyPr/>
        <a:lstStyle/>
        <a:p>
          <a:pPr algn="ctr" rtl="1"/>
          <a:endParaRPr lang="ar-SA"/>
        </a:p>
      </dgm:t>
    </dgm:pt>
    <dgm:pt modelId="{6D061556-1477-455E-83BE-C572E0CEC352}" type="sibTrans" cxnId="{F6283F23-2796-4F76-A856-C0ACC005DE1C}">
      <dgm:prSet/>
      <dgm:spPr/>
      <dgm:t>
        <a:bodyPr/>
        <a:lstStyle/>
        <a:p>
          <a:pPr algn="ctr" rtl="1"/>
          <a:endParaRPr lang="ar-SA"/>
        </a:p>
      </dgm:t>
    </dgm:pt>
    <dgm:pt modelId="{010F7666-DBE9-41BD-8E55-72D43A01FD24}">
      <dgm:prSet phldrT="[نص]"/>
      <dgm:spPr/>
      <dgm:t>
        <a:bodyPr/>
        <a:lstStyle/>
        <a:p>
          <a:pPr algn="ctr" rtl="1"/>
          <a:r>
            <a:rPr lang="ar-SA" b="1" cap="none" spc="0" dirty="0" smtClean="0">
              <a:ln w="17780" cmpd="sng">
                <a:prstDash val="solid"/>
                <a:miter lim="800000"/>
              </a:ln>
              <a:effectLst>
                <a:outerShdw blurRad="50800" algn="tl" rotWithShape="0">
                  <a:srgbClr val="000000"/>
                </a:outerShdw>
              </a:effectLst>
            </a:rPr>
            <a:t>مفهوم خرائط المفاهيم</a:t>
          </a:r>
          <a:endParaRPr lang="ar-SA" dirty="0"/>
        </a:p>
      </dgm:t>
    </dgm:pt>
    <dgm:pt modelId="{210EE9CF-47FD-49FC-A876-B003DC970B00}" type="sibTrans" cxnId="{066D29F9-5030-4233-86C2-CFDC0B5DCE8C}">
      <dgm:prSet/>
      <dgm:spPr/>
      <dgm:t>
        <a:bodyPr/>
        <a:lstStyle/>
        <a:p>
          <a:pPr algn="ctr" rtl="1"/>
          <a:endParaRPr lang="ar-SA"/>
        </a:p>
      </dgm:t>
    </dgm:pt>
    <dgm:pt modelId="{5E3DDFC1-832A-4E23-A107-008436F88A26}" type="parTrans" cxnId="{066D29F9-5030-4233-86C2-CFDC0B5DCE8C}">
      <dgm:prSet/>
      <dgm:spPr/>
      <dgm:t>
        <a:bodyPr/>
        <a:lstStyle/>
        <a:p>
          <a:pPr algn="ctr" rtl="1"/>
          <a:endParaRPr lang="ar-SA"/>
        </a:p>
      </dgm:t>
    </dgm:pt>
    <dgm:pt modelId="{DA5FA496-B3EC-4EE0-B0D3-A8ED463649C2}">
      <dgm:prSet phldrT="[نص]" custT="1"/>
      <dgm:spPr/>
      <dgm:t>
        <a:bodyPr/>
        <a:lstStyle/>
        <a:p>
          <a:pPr algn="ctr" rtl="1"/>
          <a:r>
            <a:rPr lang="ar-SA" sz="2800" b="1" cap="none" spc="0" dirty="0" smtClean="0">
              <a:ln w="17780" cmpd="sng">
                <a:prstDash val="solid"/>
                <a:miter lim="800000"/>
              </a:ln>
              <a:effectLst>
                <a:outerShdw blurRad="50800" algn="tl" rotWithShape="0">
                  <a:srgbClr val="000000"/>
                </a:outerShdw>
              </a:effectLst>
            </a:rPr>
            <a:t>عناصر المحاضرة</a:t>
          </a:r>
          <a:endParaRPr lang="ar-SA" sz="2800" dirty="0"/>
        </a:p>
      </dgm:t>
    </dgm:pt>
    <dgm:pt modelId="{AE4134E9-7AF7-43A2-8429-DF731461E1C4}" type="sibTrans" cxnId="{B6545FE6-EE17-4AF7-BB45-779A6AA04FF2}">
      <dgm:prSet/>
      <dgm:spPr/>
      <dgm:t>
        <a:bodyPr/>
        <a:lstStyle/>
        <a:p>
          <a:pPr algn="ctr" rtl="1"/>
          <a:endParaRPr lang="ar-SA"/>
        </a:p>
      </dgm:t>
    </dgm:pt>
    <dgm:pt modelId="{F46365EE-4E22-471F-B2E0-E64D7E402078}" type="parTrans" cxnId="{B6545FE6-EE17-4AF7-BB45-779A6AA04FF2}">
      <dgm:prSet/>
      <dgm:spPr/>
      <dgm:t>
        <a:bodyPr/>
        <a:lstStyle/>
        <a:p>
          <a:pPr algn="ctr" rtl="1"/>
          <a:endParaRPr lang="ar-SA"/>
        </a:p>
      </dgm:t>
    </dgm:pt>
    <dgm:pt modelId="{9B77B56E-CFCA-4639-B00D-B04DD720208E}">
      <dgm:prSet/>
      <dgm:spPr/>
      <dgm:t>
        <a:bodyPr/>
        <a:lstStyle/>
        <a:p>
          <a:pPr rtl="1"/>
          <a:endParaRPr lang="ar-SA"/>
        </a:p>
      </dgm:t>
    </dgm:pt>
    <dgm:pt modelId="{78FB66E4-9E45-4CA4-8727-4093A09F8E75}" type="parTrans" cxnId="{3C0D46FD-05DB-48E6-9492-6568EC382670}">
      <dgm:prSet/>
      <dgm:spPr/>
      <dgm:t>
        <a:bodyPr/>
        <a:lstStyle/>
        <a:p>
          <a:pPr rtl="1"/>
          <a:endParaRPr lang="ar-SA"/>
        </a:p>
      </dgm:t>
    </dgm:pt>
    <dgm:pt modelId="{C47296C3-6C97-4E8F-ACE7-5FF83951A80E}" type="sibTrans" cxnId="{3C0D46FD-05DB-48E6-9492-6568EC382670}">
      <dgm:prSet/>
      <dgm:spPr/>
      <dgm:t>
        <a:bodyPr/>
        <a:lstStyle/>
        <a:p>
          <a:pPr rtl="1"/>
          <a:endParaRPr lang="ar-SA"/>
        </a:p>
      </dgm:t>
    </dgm:pt>
    <dgm:pt modelId="{666A537B-E89B-4857-9B72-CFA2353B969F}" type="pres">
      <dgm:prSet presAssocID="{B689BF8B-AA0D-4928-9588-6EFF73E85C13}" presName="hierChild1" presStyleCnt="0">
        <dgm:presLayoutVars>
          <dgm:chPref val="1"/>
          <dgm:dir/>
          <dgm:animOne val="branch"/>
          <dgm:animLvl val="lvl"/>
          <dgm:resizeHandles/>
        </dgm:presLayoutVars>
      </dgm:prSet>
      <dgm:spPr/>
      <dgm:t>
        <a:bodyPr/>
        <a:lstStyle/>
        <a:p>
          <a:pPr rtl="1"/>
          <a:endParaRPr lang="ar-SA"/>
        </a:p>
      </dgm:t>
    </dgm:pt>
    <dgm:pt modelId="{5870C92B-4D84-4D3D-94BB-93BB677F4D4F}" type="pres">
      <dgm:prSet presAssocID="{DA5FA496-B3EC-4EE0-B0D3-A8ED463649C2}" presName="hierRoot1" presStyleCnt="0"/>
      <dgm:spPr/>
      <dgm:t>
        <a:bodyPr/>
        <a:lstStyle/>
        <a:p>
          <a:pPr rtl="1"/>
          <a:endParaRPr lang="ar-SA"/>
        </a:p>
      </dgm:t>
    </dgm:pt>
    <dgm:pt modelId="{8D29798F-46D6-492A-916B-687D7F7DD09B}" type="pres">
      <dgm:prSet presAssocID="{DA5FA496-B3EC-4EE0-B0D3-A8ED463649C2}" presName="composite" presStyleCnt="0"/>
      <dgm:spPr/>
      <dgm:t>
        <a:bodyPr/>
        <a:lstStyle/>
        <a:p>
          <a:pPr rtl="1"/>
          <a:endParaRPr lang="ar-SA"/>
        </a:p>
      </dgm:t>
    </dgm:pt>
    <dgm:pt modelId="{A3F5E8E8-7748-48A9-AC78-0A52CC36E3E3}" type="pres">
      <dgm:prSet presAssocID="{DA5FA496-B3EC-4EE0-B0D3-A8ED463649C2}" presName="background" presStyleLbl="node0" presStyleIdx="0" presStyleCnt="1"/>
      <dgm:spPr/>
      <dgm:t>
        <a:bodyPr/>
        <a:lstStyle/>
        <a:p>
          <a:pPr rtl="1"/>
          <a:endParaRPr lang="ar-SA"/>
        </a:p>
      </dgm:t>
    </dgm:pt>
    <dgm:pt modelId="{671EAFF3-48B2-4613-8F71-C0737140FA89}" type="pres">
      <dgm:prSet presAssocID="{DA5FA496-B3EC-4EE0-B0D3-A8ED463649C2}" presName="text" presStyleLbl="fgAcc0" presStyleIdx="0" presStyleCnt="1">
        <dgm:presLayoutVars>
          <dgm:chPref val="3"/>
        </dgm:presLayoutVars>
      </dgm:prSet>
      <dgm:spPr/>
      <dgm:t>
        <a:bodyPr/>
        <a:lstStyle/>
        <a:p>
          <a:pPr rtl="1"/>
          <a:endParaRPr lang="ar-SA"/>
        </a:p>
      </dgm:t>
    </dgm:pt>
    <dgm:pt modelId="{6FC3E6F2-A9AB-4287-952F-708951B6380F}" type="pres">
      <dgm:prSet presAssocID="{DA5FA496-B3EC-4EE0-B0D3-A8ED463649C2}" presName="hierChild2" presStyleCnt="0"/>
      <dgm:spPr/>
      <dgm:t>
        <a:bodyPr/>
        <a:lstStyle/>
        <a:p>
          <a:pPr rtl="1"/>
          <a:endParaRPr lang="ar-SA"/>
        </a:p>
      </dgm:t>
    </dgm:pt>
    <dgm:pt modelId="{307C3E12-9EE3-4ED3-BB72-BCF5BEC818B1}" type="pres">
      <dgm:prSet presAssocID="{161E7849-FAD0-428D-BAA0-5B1F670663B3}" presName="Name10" presStyleLbl="parChTrans1D2" presStyleIdx="0" presStyleCnt="2"/>
      <dgm:spPr/>
      <dgm:t>
        <a:bodyPr/>
        <a:lstStyle/>
        <a:p>
          <a:pPr rtl="1"/>
          <a:endParaRPr lang="ar-SA"/>
        </a:p>
      </dgm:t>
    </dgm:pt>
    <dgm:pt modelId="{6C427B7C-FCB8-4E48-ACBE-F7A52724233F}" type="pres">
      <dgm:prSet presAssocID="{9F83C36F-2F17-435A-B074-7A587CF7C1F9}" presName="hierRoot2" presStyleCnt="0"/>
      <dgm:spPr/>
      <dgm:t>
        <a:bodyPr/>
        <a:lstStyle/>
        <a:p>
          <a:pPr rtl="1"/>
          <a:endParaRPr lang="ar-SA"/>
        </a:p>
      </dgm:t>
    </dgm:pt>
    <dgm:pt modelId="{C32ED2E8-E87D-43DB-906A-FC472F56C679}" type="pres">
      <dgm:prSet presAssocID="{9F83C36F-2F17-435A-B074-7A587CF7C1F9}" presName="composite2" presStyleCnt="0"/>
      <dgm:spPr/>
      <dgm:t>
        <a:bodyPr/>
        <a:lstStyle/>
        <a:p>
          <a:pPr rtl="1"/>
          <a:endParaRPr lang="ar-SA"/>
        </a:p>
      </dgm:t>
    </dgm:pt>
    <dgm:pt modelId="{23003131-4054-4BAD-8E7A-F67BC5E927EB}" type="pres">
      <dgm:prSet presAssocID="{9F83C36F-2F17-435A-B074-7A587CF7C1F9}" presName="background2" presStyleLbl="node2" presStyleIdx="0" presStyleCnt="2"/>
      <dgm:spPr/>
      <dgm:t>
        <a:bodyPr/>
        <a:lstStyle/>
        <a:p>
          <a:pPr rtl="1"/>
          <a:endParaRPr lang="ar-SA"/>
        </a:p>
      </dgm:t>
    </dgm:pt>
    <dgm:pt modelId="{9C9D4187-1F55-44F7-BE8A-C298C64BAAB8}" type="pres">
      <dgm:prSet presAssocID="{9F83C36F-2F17-435A-B074-7A587CF7C1F9}" presName="text2" presStyleLbl="fgAcc2" presStyleIdx="0" presStyleCnt="2">
        <dgm:presLayoutVars>
          <dgm:chPref val="3"/>
        </dgm:presLayoutVars>
      </dgm:prSet>
      <dgm:spPr/>
      <dgm:t>
        <a:bodyPr/>
        <a:lstStyle/>
        <a:p>
          <a:pPr rtl="1"/>
          <a:endParaRPr lang="ar-SA"/>
        </a:p>
      </dgm:t>
    </dgm:pt>
    <dgm:pt modelId="{A8FF19FA-94FE-4854-B887-9F444C59EBEA}" type="pres">
      <dgm:prSet presAssocID="{9F83C36F-2F17-435A-B074-7A587CF7C1F9}" presName="hierChild3" presStyleCnt="0"/>
      <dgm:spPr/>
      <dgm:t>
        <a:bodyPr/>
        <a:lstStyle/>
        <a:p>
          <a:pPr rtl="1"/>
          <a:endParaRPr lang="ar-SA"/>
        </a:p>
      </dgm:t>
    </dgm:pt>
    <dgm:pt modelId="{A76DFFDA-9E5D-4B5E-8163-F1C048861F4F}" type="pres">
      <dgm:prSet presAssocID="{47C1589F-2A26-4EE1-8F92-646F88DA3356}" presName="Name17" presStyleLbl="parChTrans1D3" presStyleIdx="0" presStyleCnt="5"/>
      <dgm:spPr/>
      <dgm:t>
        <a:bodyPr/>
        <a:lstStyle/>
        <a:p>
          <a:pPr rtl="1"/>
          <a:endParaRPr lang="ar-SA"/>
        </a:p>
      </dgm:t>
    </dgm:pt>
    <dgm:pt modelId="{A7C60F70-9148-4396-9744-2D6D4041703C}" type="pres">
      <dgm:prSet presAssocID="{58869E1D-0923-4E85-B0F1-5154C446CDF2}" presName="hierRoot3" presStyleCnt="0"/>
      <dgm:spPr/>
      <dgm:t>
        <a:bodyPr/>
        <a:lstStyle/>
        <a:p>
          <a:pPr rtl="1"/>
          <a:endParaRPr lang="ar-SA"/>
        </a:p>
      </dgm:t>
    </dgm:pt>
    <dgm:pt modelId="{8C5CCF8D-0A67-472D-B446-6A3A0990DCA7}" type="pres">
      <dgm:prSet presAssocID="{58869E1D-0923-4E85-B0F1-5154C446CDF2}" presName="composite3" presStyleCnt="0"/>
      <dgm:spPr/>
      <dgm:t>
        <a:bodyPr/>
        <a:lstStyle/>
        <a:p>
          <a:pPr rtl="1"/>
          <a:endParaRPr lang="ar-SA"/>
        </a:p>
      </dgm:t>
    </dgm:pt>
    <dgm:pt modelId="{7212685F-153F-48A8-93B2-FAFD4683C424}" type="pres">
      <dgm:prSet presAssocID="{58869E1D-0923-4E85-B0F1-5154C446CDF2}" presName="background3" presStyleLbl="node3" presStyleIdx="0" presStyleCnt="5"/>
      <dgm:spPr/>
      <dgm:t>
        <a:bodyPr/>
        <a:lstStyle/>
        <a:p>
          <a:pPr rtl="1"/>
          <a:endParaRPr lang="ar-SA"/>
        </a:p>
      </dgm:t>
    </dgm:pt>
    <dgm:pt modelId="{421726F8-77DA-4EA1-90AF-DC7F5B03C59D}" type="pres">
      <dgm:prSet presAssocID="{58869E1D-0923-4E85-B0F1-5154C446CDF2}" presName="text3" presStyleLbl="fgAcc3" presStyleIdx="0" presStyleCnt="5">
        <dgm:presLayoutVars>
          <dgm:chPref val="3"/>
        </dgm:presLayoutVars>
      </dgm:prSet>
      <dgm:spPr/>
      <dgm:t>
        <a:bodyPr/>
        <a:lstStyle/>
        <a:p>
          <a:pPr rtl="1"/>
          <a:endParaRPr lang="ar-SA"/>
        </a:p>
      </dgm:t>
    </dgm:pt>
    <dgm:pt modelId="{8B62986D-2FD5-42CA-B457-4DA4AB8596EF}" type="pres">
      <dgm:prSet presAssocID="{58869E1D-0923-4E85-B0F1-5154C446CDF2}" presName="hierChild4" presStyleCnt="0"/>
      <dgm:spPr/>
      <dgm:t>
        <a:bodyPr/>
        <a:lstStyle/>
        <a:p>
          <a:pPr rtl="1"/>
          <a:endParaRPr lang="ar-SA"/>
        </a:p>
      </dgm:t>
    </dgm:pt>
    <dgm:pt modelId="{9976019E-0E31-4AF4-B83C-3F7A4C1B1DD4}" type="pres">
      <dgm:prSet presAssocID="{67A45A95-59BD-48C2-8F7A-82FB523B4359}" presName="Name17" presStyleLbl="parChTrans1D3" presStyleIdx="1" presStyleCnt="5"/>
      <dgm:spPr/>
      <dgm:t>
        <a:bodyPr/>
        <a:lstStyle/>
        <a:p>
          <a:pPr rtl="1"/>
          <a:endParaRPr lang="ar-SA"/>
        </a:p>
      </dgm:t>
    </dgm:pt>
    <dgm:pt modelId="{A4B302B9-2369-4039-B0B8-480F559ABF6D}" type="pres">
      <dgm:prSet presAssocID="{82C85F15-D969-4E88-8FFD-EF3B25B0601A}" presName="hierRoot3" presStyleCnt="0"/>
      <dgm:spPr/>
      <dgm:t>
        <a:bodyPr/>
        <a:lstStyle/>
        <a:p>
          <a:pPr rtl="1"/>
          <a:endParaRPr lang="ar-SA"/>
        </a:p>
      </dgm:t>
    </dgm:pt>
    <dgm:pt modelId="{706188DB-AED0-43A5-B0D1-2B7E975AE05F}" type="pres">
      <dgm:prSet presAssocID="{82C85F15-D969-4E88-8FFD-EF3B25B0601A}" presName="composite3" presStyleCnt="0"/>
      <dgm:spPr/>
      <dgm:t>
        <a:bodyPr/>
        <a:lstStyle/>
        <a:p>
          <a:pPr rtl="1"/>
          <a:endParaRPr lang="ar-SA"/>
        </a:p>
      </dgm:t>
    </dgm:pt>
    <dgm:pt modelId="{CCAB4B62-3BA4-48EA-84CE-35AF5966EDA1}" type="pres">
      <dgm:prSet presAssocID="{82C85F15-D969-4E88-8FFD-EF3B25B0601A}" presName="background3" presStyleLbl="node3" presStyleIdx="1" presStyleCnt="5"/>
      <dgm:spPr/>
      <dgm:t>
        <a:bodyPr/>
        <a:lstStyle/>
        <a:p>
          <a:pPr rtl="1"/>
          <a:endParaRPr lang="ar-SA"/>
        </a:p>
      </dgm:t>
    </dgm:pt>
    <dgm:pt modelId="{6AAFF23A-0CF1-4830-AE1E-E66C7642DEA6}" type="pres">
      <dgm:prSet presAssocID="{82C85F15-D969-4E88-8FFD-EF3B25B0601A}" presName="text3" presStyleLbl="fgAcc3" presStyleIdx="1" presStyleCnt="5">
        <dgm:presLayoutVars>
          <dgm:chPref val="3"/>
        </dgm:presLayoutVars>
      </dgm:prSet>
      <dgm:spPr/>
      <dgm:t>
        <a:bodyPr/>
        <a:lstStyle/>
        <a:p>
          <a:pPr rtl="1"/>
          <a:endParaRPr lang="ar-SA"/>
        </a:p>
      </dgm:t>
    </dgm:pt>
    <dgm:pt modelId="{338CA69E-A80C-484A-A60C-FC9426B261AE}" type="pres">
      <dgm:prSet presAssocID="{82C85F15-D969-4E88-8FFD-EF3B25B0601A}" presName="hierChild4" presStyleCnt="0"/>
      <dgm:spPr/>
      <dgm:t>
        <a:bodyPr/>
        <a:lstStyle/>
        <a:p>
          <a:pPr rtl="1"/>
          <a:endParaRPr lang="ar-SA"/>
        </a:p>
      </dgm:t>
    </dgm:pt>
    <dgm:pt modelId="{5AE80F15-805B-4021-806E-6A68775ECA2A}" type="pres">
      <dgm:prSet presAssocID="{77EDFAE9-16C9-4574-8160-028AABF2F6D7}" presName="Name17" presStyleLbl="parChTrans1D3" presStyleIdx="2" presStyleCnt="5"/>
      <dgm:spPr/>
      <dgm:t>
        <a:bodyPr/>
        <a:lstStyle/>
        <a:p>
          <a:pPr rtl="1"/>
          <a:endParaRPr lang="ar-SA"/>
        </a:p>
      </dgm:t>
    </dgm:pt>
    <dgm:pt modelId="{5C7154C8-4161-4DD1-9BC8-1B76646D1494}" type="pres">
      <dgm:prSet presAssocID="{FE739DF4-869B-4418-A89F-C0E31BFD6225}" presName="hierRoot3" presStyleCnt="0"/>
      <dgm:spPr/>
      <dgm:t>
        <a:bodyPr/>
        <a:lstStyle/>
        <a:p>
          <a:pPr rtl="1"/>
          <a:endParaRPr lang="ar-SA"/>
        </a:p>
      </dgm:t>
    </dgm:pt>
    <dgm:pt modelId="{72EF2458-6471-4F2C-9CD4-7399E6DACB4E}" type="pres">
      <dgm:prSet presAssocID="{FE739DF4-869B-4418-A89F-C0E31BFD6225}" presName="composite3" presStyleCnt="0"/>
      <dgm:spPr/>
      <dgm:t>
        <a:bodyPr/>
        <a:lstStyle/>
        <a:p>
          <a:pPr rtl="1"/>
          <a:endParaRPr lang="ar-SA"/>
        </a:p>
      </dgm:t>
    </dgm:pt>
    <dgm:pt modelId="{FBD01121-CE18-4AA6-B89A-A6BD51E3BA43}" type="pres">
      <dgm:prSet presAssocID="{FE739DF4-869B-4418-A89F-C0E31BFD6225}" presName="background3" presStyleLbl="node3" presStyleIdx="2" presStyleCnt="5"/>
      <dgm:spPr/>
      <dgm:t>
        <a:bodyPr/>
        <a:lstStyle/>
        <a:p>
          <a:pPr rtl="1"/>
          <a:endParaRPr lang="ar-SA"/>
        </a:p>
      </dgm:t>
    </dgm:pt>
    <dgm:pt modelId="{4140EB2E-9DCB-45C8-9727-20E0323C05FF}" type="pres">
      <dgm:prSet presAssocID="{FE739DF4-869B-4418-A89F-C0E31BFD6225}" presName="text3" presStyleLbl="fgAcc3" presStyleIdx="2" presStyleCnt="5">
        <dgm:presLayoutVars>
          <dgm:chPref val="3"/>
        </dgm:presLayoutVars>
      </dgm:prSet>
      <dgm:spPr/>
      <dgm:t>
        <a:bodyPr/>
        <a:lstStyle/>
        <a:p>
          <a:pPr rtl="1"/>
          <a:endParaRPr lang="ar-SA"/>
        </a:p>
      </dgm:t>
    </dgm:pt>
    <dgm:pt modelId="{086C45BC-BF99-4E7A-920E-1658B8AEDC9A}" type="pres">
      <dgm:prSet presAssocID="{FE739DF4-869B-4418-A89F-C0E31BFD6225}" presName="hierChild4" presStyleCnt="0"/>
      <dgm:spPr/>
      <dgm:t>
        <a:bodyPr/>
        <a:lstStyle/>
        <a:p>
          <a:pPr rtl="1"/>
          <a:endParaRPr lang="ar-SA"/>
        </a:p>
      </dgm:t>
    </dgm:pt>
    <dgm:pt modelId="{E3BF5F22-8489-45DC-A218-A593DD0C4754}" type="pres">
      <dgm:prSet presAssocID="{161BF88A-50EF-4912-A28A-B921C5289AAC}" presName="Name17" presStyleLbl="parChTrans1D3" presStyleIdx="3" presStyleCnt="5"/>
      <dgm:spPr/>
      <dgm:t>
        <a:bodyPr/>
        <a:lstStyle/>
        <a:p>
          <a:pPr rtl="1"/>
          <a:endParaRPr lang="ar-SA"/>
        </a:p>
      </dgm:t>
    </dgm:pt>
    <dgm:pt modelId="{EBAFC646-7E21-4AE1-A670-A9E33607166E}" type="pres">
      <dgm:prSet presAssocID="{A0BB4BC1-6DE2-4072-8BF1-87A77E4B8CB7}" presName="hierRoot3" presStyleCnt="0"/>
      <dgm:spPr/>
      <dgm:t>
        <a:bodyPr/>
        <a:lstStyle/>
        <a:p>
          <a:pPr rtl="1"/>
          <a:endParaRPr lang="ar-SA"/>
        </a:p>
      </dgm:t>
    </dgm:pt>
    <dgm:pt modelId="{E632907A-6E4F-46DB-BE90-46E456E49272}" type="pres">
      <dgm:prSet presAssocID="{A0BB4BC1-6DE2-4072-8BF1-87A77E4B8CB7}" presName="composite3" presStyleCnt="0"/>
      <dgm:spPr/>
      <dgm:t>
        <a:bodyPr/>
        <a:lstStyle/>
        <a:p>
          <a:pPr rtl="1"/>
          <a:endParaRPr lang="ar-SA"/>
        </a:p>
      </dgm:t>
    </dgm:pt>
    <dgm:pt modelId="{8506151C-21E9-4A5E-84BE-EA301E2BDE8D}" type="pres">
      <dgm:prSet presAssocID="{A0BB4BC1-6DE2-4072-8BF1-87A77E4B8CB7}" presName="background3" presStyleLbl="node3" presStyleIdx="3" presStyleCnt="5"/>
      <dgm:spPr/>
      <dgm:t>
        <a:bodyPr/>
        <a:lstStyle/>
        <a:p>
          <a:pPr rtl="1"/>
          <a:endParaRPr lang="ar-SA"/>
        </a:p>
      </dgm:t>
    </dgm:pt>
    <dgm:pt modelId="{6A9D8367-8751-49D6-A1EF-12068570BAB7}" type="pres">
      <dgm:prSet presAssocID="{A0BB4BC1-6DE2-4072-8BF1-87A77E4B8CB7}" presName="text3" presStyleLbl="fgAcc3" presStyleIdx="3" presStyleCnt="5">
        <dgm:presLayoutVars>
          <dgm:chPref val="3"/>
        </dgm:presLayoutVars>
      </dgm:prSet>
      <dgm:spPr/>
      <dgm:t>
        <a:bodyPr/>
        <a:lstStyle/>
        <a:p>
          <a:pPr rtl="1"/>
          <a:endParaRPr lang="ar-SA"/>
        </a:p>
      </dgm:t>
    </dgm:pt>
    <dgm:pt modelId="{7230949D-E570-486D-B9F4-C5C03E1F2819}" type="pres">
      <dgm:prSet presAssocID="{A0BB4BC1-6DE2-4072-8BF1-87A77E4B8CB7}" presName="hierChild4" presStyleCnt="0"/>
      <dgm:spPr/>
      <dgm:t>
        <a:bodyPr/>
        <a:lstStyle/>
        <a:p>
          <a:pPr rtl="1"/>
          <a:endParaRPr lang="ar-SA"/>
        </a:p>
      </dgm:t>
    </dgm:pt>
    <dgm:pt modelId="{A7D21840-DD8B-48EE-9013-56152A2F72D5}" type="pres">
      <dgm:prSet presAssocID="{5E3DDFC1-832A-4E23-A107-008436F88A26}" presName="Name17" presStyleLbl="parChTrans1D3" presStyleIdx="4" presStyleCnt="5"/>
      <dgm:spPr/>
      <dgm:t>
        <a:bodyPr/>
        <a:lstStyle/>
        <a:p>
          <a:pPr rtl="1"/>
          <a:endParaRPr lang="ar-SA"/>
        </a:p>
      </dgm:t>
    </dgm:pt>
    <dgm:pt modelId="{441DF1B9-C671-4015-A921-20A422043549}" type="pres">
      <dgm:prSet presAssocID="{010F7666-DBE9-41BD-8E55-72D43A01FD24}" presName="hierRoot3" presStyleCnt="0"/>
      <dgm:spPr/>
      <dgm:t>
        <a:bodyPr/>
        <a:lstStyle/>
        <a:p>
          <a:pPr rtl="1"/>
          <a:endParaRPr lang="ar-SA"/>
        </a:p>
      </dgm:t>
    </dgm:pt>
    <dgm:pt modelId="{3369BB9D-4554-4E9D-8199-6CBB977A860B}" type="pres">
      <dgm:prSet presAssocID="{010F7666-DBE9-41BD-8E55-72D43A01FD24}" presName="composite3" presStyleCnt="0"/>
      <dgm:spPr/>
      <dgm:t>
        <a:bodyPr/>
        <a:lstStyle/>
        <a:p>
          <a:pPr rtl="1"/>
          <a:endParaRPr lang="ar-SA"/>
        </a:p>
      </dgm:t>
    </dgm:pt>
    <dgm:pt modelId="{050E3B74-F65F-44F8-8A4C-9E1B6BB0DC3D}" type="pres">
      <dgm:prSet presAssocID="{010F7666-DBE9-41BD-8E55-72D43A01FD24}" presName="background3" presStyleLbl="node3" presStyleIdx="4" presStyleCnt="5"/>
      <dgm:spPr/>
      <dgm:t>
        <a:bodyPr/>
        <a:lstStyle/>
        <a:p>
          <a:pPr rtl="1"/>
          <a:endParaRPr lang="ar-SA"/>
        </a:p>
      </dgm:t>
    </dgm:pt>
    <dgm:pt modelId="{C18D7065-81E8-44BF-BCFD-B5E2319D1602}" type="pres">
      <dgm:prSet presAssocID="{010F7666-DBE9-41BD-8E55-72D43A01FD24}" presName="text3" presStyleLbl="fgAcc3" presStyleIdx="4" presStyleCnt="5">
        <dgm:presLayoutVars>
          <dgm:chPref val="3"/>
        </dgm:presLayoutVars>
      </dgm:prSet>
      <dgm:spPr/>
      <dgm:t>
        <a:bodyPr/>
        <a:lstStyle/>
        <a:p>
          <a:pPr rtl="1"/>
          <a:endParaRPr lang="ar-SA"/>
        </a:p>
      </dgm:t>
    </dgm:pt>
    <dgm:pt modelId="{922B526D-EB23-4AF3-96BB-A06CC0C5D0BF}" type="pres">
      <dgm:prSet presAssocID="{010F7666-DBE9-41BD-8E55-72D43A01FD24}" presName="hierChild4" presStyleCnt="0"/>
      <dgm:spPr/>
      <dgm:t>
        <a:bodyPr/>
        <a:lstStyle/>
        <a:p>
          <a:pPr rtl="1"/>
          <a:endParaRPr lang="ar-SA"/>
        </a:p>
      </dgm:t>
    </dgm:pt>
    <dgm:pt modelId="{FA271251-6451-498E-9C2D-59D1262A899B}" type="pres">
      <dgm:prSet presAssocID="{78FB66E4-9E45-4CA4-8727-4093A09F8E75}" presName="Name10" presStyleLbl="parChTrans1D2" presStyleIdx="1" presStyleCnt="2"/>
      <dgm:spPr/>
      <dgm:t>
        <a:bodyPr/>
        <a:lstStyle/>
        <a:p>
          <a:pPr rtl="1"/>
          <a:endParaRPr lang="ar-SA"/>
        </a:p>
      </dgm:t>
    </dgm:pt>
    <dgm:pt modelId="{CF87EA00-0FE5-4AE6-9CB0-0E95A1595B61}" type="pres">
      <dgm:prSet presAssocID="{9B77B56E-CFCA-4639-B00D-B04DD720208E}" presName="hierRoot2" presStyleCnt="0"/>
      <dgm:spPr/>
      <dgm:t>
        <a:bodyPr/>
        <a:lstStyle/>
        <a:p>
          <a:pPr rtl="1"/>
          <a:endParaRPr lang="ar-SA"/>
        </a:p>
      </dgm:t>
    </dgm:pt>
    <dgm:pt modelId="{00FC7337-3F19-40CA-8608-E8BBF884D35C}" type="pres">
      <dgm:prSet presAssocID="{9B77B56E-CFCA-4639-B00D-B04DD720208E}" presName="composite2" presStyleCnt="0"/>
      <dgm:spPr/>
      <dgm:t>
        <a:bodyPr/>
        <a:lstStyle/>
        <a:p>
          <a:pPr rtl="1"/>
          <a:endParaRPr lang="ar-SA"/>
        </a:p>
      </dgm:t>
    </dgm:pt>
    <dgm:pt modelId="{F7AFD45F-2340-4418-9156-161566851395}" type="pres">
      <dgm:prSet presAssocID="{9B77B56E-CFCA-4639-B00D-B04DD720208E}" presName="background2" presStyleLbl="node2" presStyleIdx="1" presStyleCnt="2"/>
      <dgm:spPr/>
      <dgm:t>
        <a:bodyPr/>
        <a:lstStyle/>
        <a:p>
          <a:pPr rtl="1"/>
          <a:endParaRPr lang="ar-SA"/>
        </a:p>
      </dgm:t>
    </dgm:pt>
    <dgm:pt modelId="{3209FE3C-59B7-43EF-8390-3BE8004BC6DB}" type="pres">
      <dgm:prSet presAssocID="{9B77B56E-CFCA-4639-B00D-B04DD720208E}" presName="text2" presStyleLbl="fgAcc2" presStyleIdx="1" presStyleCnt="2" custLinFactNeighborX="-2127" custLinFactNeighborY="-2987">
        <dgm:presLayoutVars>
          <dgm:chPref val="3"/>
        </dgm:presLayoutVars>
      </dgm:prSet>
      <dgm:spPr/>
      <dgm:t>
        <a:bodyPr/>
        <a:lstStyle/>
        <a:p>
          <a:pPr rtl="1"/>
          <a:endParaRPr lang="ar-SA"/>
        </a:p>
      </dgm:t>
    </dgm:pt>
    <dgm:pt modelId="{3AC9479B-5EA9-42B1-B951-A837FE927750}" type="pres">
      <dgm:prSet presAssocID="{9B77B56E-CFCA-4639-B00D-B04DD720208E}" presName="hierChild3" presStyleCnt="0"/>
      <dgm:spPr/>
      <dgm:t>
        <a:bodyPr/>
        <a:lstStyle/>
        <a:p>
          <a:pPr rtl="1"/>
          <a:endParaRPr lang="ar-SA"/>
        </a:p>
      </dgm:t>
    </dgm:pt>
  </dgm:ptLst>
  <dgm:cxnLst>
    <dgm:cxn modelId="{B6545FE6-EE17-4AF7-BB45-779A6AA04FF2}" srcId="{B689BF8B-AA0D-4928-9588-6EFF73E85C13}" destId="{DA5FA496-B3EC-4EE0-B0D3-A8ED463649C2}" srcOrd="0" destOrd="0" parTransId="{F46365EE-4E22-471F-B2E0-E64D7E402078}" sibTransId="{AE4134E9-7AF7-43A2-8429-DF731461E1C4}"/>
    <dgm:cxn modelId="{617ABE2E-0D2C-4C1F-94F2-593672170621}" type="presOf" srcId="{78FB66E4-9E45-4CA4-8727-4093A09F8E75}" destId="{FA271251-6451-498E-9C2D-59D1262A899B}" srcOrd="0" destOrd="0" presId="urn:microsoft.com/office/officeart/2005/8/layout/hierarchy1"/>
    <dgm:cxn modelId="{3C778389-FA06-489A-AD23-129852906EDA}" srcId="{9F83C36F-2F17-435A-B074-7A587CF7C1F9}" destId="{FE739DF4-869B-4418-A89F-C0E31BFD6225}" srcOrd="2" destOrd="0" parTransId="{77EDFAE9-16C9-4574-8160-028AABF2F6D7}" sibTransId="{7B1FEF96-B51C-4F55-B2A0-73FC6CD24938}"/>
    <dgm:cxn modelId="{AF18FA33-8D44-4793-AD61-5B59B4BA8251}" type="presOf" srcId="{161E7849-FAD0-428D-BAA0-5B1F670663B3}" destId="{307C3E12-9EE3-4ED3-BB72-BCF5BEC818B1}" srcOrd="0" destOrd="0" presId="urn:microsoft.com/office/officeart/2005/8/layout/hierarchy1"/>
    <dgm:cxn modelId="{C12F2B10-8F7A-445A-BDC8-F368D2013F51}" type="presOf" srcId="{9B77B56E-CFCA-4639-B00D-B04DD720208E}" destId="{3209FE3C-59B7-43EF-8390-3BE8004BC6DB}" srcOrd="0" destOrd="0" presId="urn:microsoft.com/office/officeart/2005/8/layout/hierarchy1"/>
    <dgm:cxn modelId="{11B6DC33-F81C-4DF9-B911-3BCD014D30BB}" srcId="{DA5FA496-B3EC-4EE0-B0D3-A8ED463649C2}" destId="{9F83C36F-2F17-435A-B074-7A587CF7C1F9}" srcOrd="0" destOrd="0" parTransId="{161E7849-FAD0-428D-BAA0-5B1F670663B3}" sibTransId="{8FB41C62-D052-4685-93D3-A111D76A9CB7}"/>
    <dgm:cxn modelId="{A57E4FEA-6DF3-4002-B979-A47172F30D85}" type="presOf" srcId="{47C1589F-2A26-4EE1-8F92-646F88DA3356}" destId="{A76DFFDA-9E5D-4B5E-8163-F1C048861F4F}" srcOrd="0" destOrd="0" presId="urn:microsoft.com/office/officeart/2005/8/layout/hierarchy1"/>
    <dgm:cxn modelId="{341A247A-7034-4C92-B4D5-BEC195760F23}" type="presOf" srcId="{9F83C36F-2F17-435A-B074-7A587CF7C1F9}" destId="{9C9D4187-1F55-44F7-BE8A-C298C64BAAB8}" srcOrd="0" destOrd="0" presId="urn:microsoft.com/office/officeart/2005/8/layout/hierarchy1"/>
    <dgm:cxn modelId="{42A8BA40-AAE0-4DC4-9090-560F2BDC7EB4}" type="presOf" srcId="{58869E1D-0923-4E85-B0F1-5154C446CDF2}" destId="{421726F8-77DA-4EA1-90AF-DC7F5B03C59D}" srcOrd="0" destOrd="0" presId="urn:microsoft.com/office/officeart/2005/8/layout/hierarchy1"/>
    <dgm:cxn modelId="{FFFB8EC6-082B-4A77-B8AA-4765574DFC6B}" type="presOf" srcId="{B689BF8B-AA0D-4928-9588-6EFF73E85C13}" destId="{666A537B-E89B-4857-9B72-CFA2353B969F}" srcOrd="0" destOrd="0" presId="urn:microsoft.com/office/officeart/2005/8/layout/hierarchy1"/>
    <dgm:cxn modelId="{57B3D222-21A4-4718-A92F-6E975F4D79E6}" type="presOf" srcId="{82C85F15-D969-4E88-8FFD-EF3B25B0601A}" destId="{6AAFF23A-0CF1-4830-AE1E-E66C7642DEA6}" srcOrd="0" destOrd="0" presId="urn:microsoft.com/office/officeart/2005/8/layout/hierarchy1"/>
    <dgm:cxn modelId="{A575C031-014A-4CAA-82D7-F5836D68D9B3}" type="presOf" srcId="{A0BB4BC1-6DE2-4072-8BF1-87A77E4B8CB7}" destId="{6A9D8367-8751-49D6-A1EF-12068570BAB7}" srcOrd="0" destOrd="0" presId="urn:microsoft.com/office/officeart/2005/8/layout/hierarchy1"/>
    <dgm:cxn modelId="{0F29F7A1-8026-477D-B04A-474E3C06731A}" type="presOf" srcId="{FE739DF4-869B-4418-A89F-C0E31BFD6225}" destId="{4140EB2E-9DCB-45C8-9727-20E0323C05FF}" srcOrd="0" destOrd="0" presId="urn:microsoft.com/office/officeart/2005/8/layout/hierarchy1"/>
    <dgm:cxn modelId="{F6283F23-2796-4F76-A856-C0ACC005DE1C}" srcId="{9F83C36F-2F17-435A-B074-7A587CF7C1F9}" destId="{58869E1D-0923-4E85-B0F1-5154C446CDF2}" srcOrd="0" destOrd="0" parTransId="{47C1589F-2A26-4EE1-8F92-646F88DA3356}" sibTransId="{6D061556-1477-455E-83BE-C572E0CEC352}"/>
    <dgm:cxn modelId="{34FF36E7-FBD3-42E1-B349-B8678DDCA064}" type="presOf" srcId="{010F7666-DBE9-41BD-8E55-72D43A01FD24}" destId="{C18D7065-81E8-44BF-BCFD-B5E2319D1602}" srcOrd="0" destOrd="0" presId="urn:microsoft.com/office/officeart/2005/8/layout/hierarchy1"/>
    <dgm:cxn modelId="{76796EE9-7632-47E0-BF39-E0B429B4086B}" type="presOf" srcId="{5E3DDFC1-832A-4E23-A107-008436F88A26}" destId="{A7D21840-DD8B-48EE-9013-56152A2F72D5}" srcOrd="0" destOrd="0" presId="urn:microsoft.com/office/officeart/2005/8/layout/hierarchy1"/>
    <dgm:cxn modelId="{AD3CBE59-BC4E-4F4A-9CA6-BF49631A4B75}" type="presOf" srcId="{161BF88A-50EF-4912-A28A-B921C5289AAC}" destId="{E3BF5F22-8489-45DC-A218-A593DD0C4754}" srcOrd="0" destOrd="0" presId="urn:microsoft.com/office/officeart/2005/8/layout/hierarchy1"/>
    <dgm:cxn modelId="{AA0222A2-0023-4D99-B4A8-49528E98CF1F}" type="presOf" srcId="{DA5FA496-B3EC-4EE0-B0D3-A8ED463649C2}" destId="{671EAFF3-48B2-4613-8F71-C0737140FA89}" srcOrd="0" destOrd="0" presId="urn:microsoft.com/office/officeart/2005/8/layout/hierarchy1"/>
    <dgm:cxn modelId="{B8278F03-4DFD-4A82-AD4C-783C44BCB75E}" srcId="{9F83C36F-2F17-435A-B074-7A587CF7C1F9}" destId="{82C85F15-D969-4E88-8FFD-EF3B25B0601A}" srcOrd="1" destOrd="0" parTransId="{67A45A95-59BD-48C2-8F7A-82FB523B4359}" sibTransId="{F527595D-8A84-4628-AC2F-27B23B17A6DB}"/>
    <dgm:cxn modelId="{C7EDF9DA-767F-44EB-B764-FD11E7717B1F}" type="presOf" srcId="{77EDFAE9-16C9-4574-8160-028AABF2F6D7}" destId="{5AE80F15-805B-4021-806E-6A68775ECA2A}" srcOrd="0" destOrd="0" presId="urn:microsoft.com/office/officeart/2005/8/layout/hierarchy1"/>
    <dgm:cxn modelId="{8D068EE7-8238-49EC-A574-C038F0860D9C}" type="presOf" srcId="{67A45A95-59BD-48C2-8F7A-82FB523B4359}" destId="{9976019E-0E31-4AF4-B83C-3F7A4C1B1DD4}" srcOrd="0" destOrd="0" presId="urn:microsoft.com/office/officeart/2005/8/layout/hierarchy1"/>
    <dgm:cxn modelId="{3C0D46FD-05DB-48E6-9492-6568EC382670}" srcId="{DA5FA496-B3EC-4EE0-B0D3-A8ED463649C2}" destId="{9B77B56E-CFCA-4639-B00D-B04DD720208E}" srcOrd="1" destOrd="0" parTransId="{78FB66E4-9E45-4CA4-8727-4093A09F8E75}" sibTransId="{C47296C3-6C97-4E8F-ACE7-5FF83951A80E}"/>
    <dgm:cxn modelId="{DCDF589B-6962-4798-9750-23057463CC59}" srcId="{9F83C36F-2F17-435A-B074-7A587CF7C1F9}" destId="{A0BB4BC1-6DE2-4072-8BF1-87A77E4B8CB7}" srcOrd="3" destOrd="0" parTransId="{161BF88A-50EF-4912-A28A-B921C5289AAC}" sibTransId="{E842656B-1CEE-4BF4-8B4D-CD892135996F}"/>
    <dgm:cxn modelId="{066D29F9-5030-4233-86C2-CFDC0B5DCE8C}" srcId="{9F83C36F-2F17-435A-B074-7A587CF7C1F9}" destId="{010F7666-DBE9-41BD-8E55-72D43A01FD24}" srcOrd="4" destOrd="0" parTransId="{5E3DDFC1-832A-4E23-A107-008436F88A26}" sibTransId="{210EE9CF-47FD-49FC-A876-B003DC970B00}"/>
    <dgm:cxn modelId="{6A1B73AC-1A3C-4441-A013-E0BFFE193E42}" type="presParOf" srcId="{666A537B-E89B-4857-9B72-CFA2353B969F}" destId="{5870C92B-4D84-4D3D-94BB-93BB677F4D4F}" srcOrd="0" destOrd="0" presId="urn:microsoft.com/office/officeart/2005/8/layout/hierarchy1"/>
    <dgm:cxn modelId="{50C334F2-4DD8-460A-A706-8AA9686204AF}" type="presParOf" srcId="{5870C92B-4D84-4D3D-94BB-93BB677F4D4F}" destId="{8D29798F-46D6-492A-916B-687D7F7DD09B}" srcOrd="0" destOrd="0" presId="urn:microsoft.com/office/officeart/2005/8/layout/hierarchy1"/>
    <dgm:cxn modelId="{41E1BF4C-F1DD-4B95-A295-5492CF9922B4}" type="presParOf" srcId="{8D29798F-46D6-492A-916B-687D7F7DD09B}" destId="{A3F5E8E8-7748-48A9-AC78-0A52CC36E3E3}" srcOrd="0" destOrd="0" presId="urn:microsoft.com/office/officeart/2005/8/layout/hierarchy1"/>
    <dgm:cxn modelId="{86A9E695-C931-434B-9F71-1123798EE0FC}" type="presParOf" srcId="{8D29798F-46D6-492A-916B-687D7F7DD09B}" destId="{671EAFF3-48B2-4613-8F71-C0737140FA89}" srcOrd="1" destOrd="0" presId="urn:microsoft.com/office/officeart/2005/8/layout/hierarchy1"/>
    <dgm:cxn modelId="{6F6AFF87-62ED-4AC7-823D-ECB3D0FACA74}" type="presParOf" srcId="{5870C92B-4D84-4D3D-94BB-93BB677F4D4F}" destId="{6FC3E6F2-A9AB-4287-952F-708951B6380F}" srcOrd="1" destOrd="0" presId="urn:microsoft.com/office/officeart/2005/8/layout/hierarchy1"/>
    <dgm:cxn modelId="{1A19D553-ECA0-4A41-B15F-3229366B2CBB}" type="presParOf" srcId="{6FC3E6F2-A9AB-4287-952F-708951B6380F}" destId="{307C3E12-9EE3-4ED3-BB72-BCF5BEC818B1}" srcOrd="0" destOrd="0" presId="urn:microsoft.com/office/officeart/2005/8/layout/hierarchy1"/>
    <dgm:cxn modelId="{E55DEC68-A209-4EA2-9AF1-524D2E8D14FA}" type="presParOf" srcId="{6FC3E6F2-A9AB-4287-952F-708951B6380F}" destId="{6C427B7C-FCB8-4E48-ACBE-F7A52724233F}" srcOrd="1" destOrd="0" presId="urn:microsoft.com/office/officeart/2005/8/layout/hierarchy1"/>
    <dgm:cxn modelId="{97D2A9EE-4585-498D-8099-C147329C3FC7}" type="presParOf" srcId="{6C427B7C-FCB8-4E48-ACBE-F7A52724233F}" destId="{C32ED2E8-E87D-43DB-906A-FC472F56C679}" srcOrd="0" destOrd="0" presId="urn:microsoft.com/office/officeart/2005/8/layout/hierarchy1"/>
    <dgm:cxn modelId="{468EBF74-3B68-4750-B8D1-AF32C1EDC198}" type="presParOf" srcId="{C32ED2E8-E87D-43DB-906A-FC472F56C679}" destId="{23003131-4054-4BAD-8E7A-F67BC5E927EB}" srcOrd="0" destOrd="0" presId="urn:microsoft.com/office/officeart/2005/8/layout/hierarchy1"/>
    <dgm:cxn modelId="{0C19EB3A-EF0D-4B96-AC8B-A7BC2FED1B35}" type="presParOf" srcId="{C32ED2E8-E87D-43DB-906A-FC472F56C679}" destId="{9C9D4187-1F55-44F7-BE8A-C298C64BAAB8}" srcOrd="1" destOrd="0" presId="urn:microsoft.com/office/officeart/2005/8/layout/hierarchy1"/>
    <dgm:cxn modelId="{78FA53B4-CD0F-4012-934D-A4E77AB7C3E3}" type="presParOf" srcId="{6C427B7C-FCB8-4E48-ACBE-F7A52724233F}" destId="{A8FF19FA-94FE-4854-B887-9F444C59EBEA}" srcOrd="1" destOrd="0" presId="urn:microsoft.com/office/officeart/2005/8/layout/hierarchy1"/>
    <dgm:cxn modelId="{BE55E7D9-1C8C-4B67-9487-5AB66086FAFE}" type="presParOf" srcId="{A8FF19FA-94FE-4854-B887-9F444C59EBEA}" destId="{A76DFFDA-9E5D-4B5E-8163-F1C048861F4F}" srcOrd="0" destOrd="0" presId="urn:microsoft.com/office/officeart/2005/8/layout/hierarchy1"/>
    <dgm:cxn modelId="{FBDA44FA-5075-48D7-8469-19B90E4CAE6F}" type="presParOf" srcId="{A8FF19FA-94FE-4854-B887-9F444C59EBEA}" destId="{A7C60F70-9148-4396-9744-2D6D4041703C}" srcOrd="1" destOrd="0" presId="urn:microsoft.com/office/officeart/2005/8/layout/hierarchy1"/>
    <dgm:cxn modelId="{3F1CA9C9-A626-416F-9242-259DA8902BAD}" type="presParOf" srcId="{A7C60F70-9148-4396-9744-2D6D4041703C}" destId="{8C5CCF8D-0A67-472D-B446-6A3A0990DCA7}" srcOrd="0" destOrd="0" presId="urn:microsoft.com/office/officeart/2005/8/layout/hierarchy1"/>
    <dgm:cxn modelId="{4BC1B7EF-764A-417B-A380-67DF1437D0D0}" type="presParOf" srcId="{8C5CCF8D-0A67-472D-B446-6A3A0990DCA7}" destId="{7212685F-153F-48A8-93B2-FAFD4683C424}" srcOrd="0" destOrd="0" presId="urn:microsoft.com/office/officeart/2005/8/layout/hierarchy1"/>
    <dgm:cxn modelId="{3F7257A7-C918-4429-9A4B-80BB03C31D85}" type="presParOf" srcId="{8C5CCF8D-0A67-472D-B446-6A3A0990DCA7}" destId="{421726F8-77DA-4EA1-90AF-DC7F5B03C59D}" srcOrd="1" destOrd="0" presId="urn:microsoft.com/office/officeart/2005/8/layout/hierarchy1"/>
    <dgm:cxn modelId="{6A12A41D-9126-4A28-9378-F780E1E674F0}" type="presParOf" srcId="{A7C60F70-9148-4396-9744-2D6D4041703C}" destId="{8B62986D-2FD5-42CA-B457-4DA4AB8596EF}" srcOrd="1" destOrd="0" presId="urn:microsoft.com/office/officeart/2005/8/layout/hierarchy1"/>
    <dgm:cxn modelId="{091B605A-5280-41D2-8546-36868E2BF8BC}" type="presParOf" srcId="{A8FF19FA-94FE-4854-B887-9F444C59EBEA}" destId="{9976019E-0E31-4AF4-B83C-3F7A4C1B1DD4}" srcOrd="2" destOrd="0" presId="urn:microsoft.com/office/officeart/2005/8/layout/hierarchy1"/>
    <dgm:cxn modelId="{ECC9A64E-0A72-4CC0-B42D-5FE80A9509AE}" type="presParOf" srcId="{A8FF19FA-94FE-4854-B887-9F444C59EBEA}" destId="{A4B302B9-2369-4039-B0B8-480F559ABF6D}" srcOrd="3" destOrd="0" presId="urn:microsoft.com/office/officeart/2005/8/layout/hierarchy1"/>
    <dgm:cxn modelId="{3CA74067-497D-4A3D-8ABE-865A87F87A4C}" type="presParOf" srcId="{A4B302B9-2369-4039-B0B8-480F559ABF6D}" destId="{706188DB-AED0-43A5-B0D1-2B7E975AE05F}" srcOrd="0" destOrd="0" presId="urn:microsoft.com/office/officeart/2005/8/layout/hierarchy1"/>
    <dgm:cxn modelId="{95C13832-AA90-4BC7-81DB-5F9F99F220F7}" type="presParOf" srcId="{706188DB-AED0-43A5-B0D1-2B7E975AE05F}" destId="{CCAB4B62-3BA4-48EA-84CE-35AF5966EDA1}" srcOrd="0" destOrd="0" presId="urn:microsoft.com/office/officeart/2005/8/layout/hierarchy1"/>
    <dgm:cxn modelId="{DB370C3F-DBA3-4A6D-9167-817F1A6BE81A}" type="presParOf" srcId="{706188DB-AED0-43A5-B0D1-2B7E975AE05F}" destId="{6AAFF23A-0CF1-4830-AE1E-E66C7642DEA6}" srcOrd="1" destOrd="0" presId="urn:microsoft.com/office/officeart/2005/8/layout/hierarchy1"/>
    <dgm:cxn modelId="{F9202762-7017-4D9A-8F53-C9C9ECE2522A}" type="presParOf" srcId="{A4B302B9-2369-4039-B0B8-480F559ABF6D}" destId="{338CA69E-A80C-484A-A60C-FC9426B261AE}" srcOrd="1" destOrd="0" presId="urn:microsoft.com/office/officeart/2005/8/layout/hierarchy1"/>
    <dgm:cxn modelId="{A3389037-CCCC-4107-9EF3-7700A9B8176C}" type="presParOf" srcId="{A8FF19FA-94FE-4854-B887-9F444C59EBEA}" destId="{5AE80F15-805B-4021-806E-6A68775ECA2A}" srcOrd="4" destOrd="0" presId="urn:microsoft.com/office/officeart/2005/8/layout/hierarchy1"/>
    <dgm:cxn modelId="{5EC4A928-9F36-417F-ADB0-7AED083B3A85}" type="presParOf" srcId="{A8FF19FA-94FE-4854-B887-9F444C59EBEA}" destId="{5C7154C8-4161-4DD1-9BC8-1B76646D1494}" srcOrd="5" destOrd="0" presId="urn:microsoft.com/office/officeart/2005/8/layout/hierarchy1"/>
    <dgm:cxn modelId="{A42A0674-EBC4-4CDB-A8D0-0F45F6B9A625}" type="presParOf" srcId="{5C7154C8-4161-4DD1-9BC8-1B76646D1494}" destId="{72EF2458-6471-4F2C-9CD4-7399E6DACB4E}" srcOrd="0" destOrd="0" presId="urn:microsoft.com/office/officeart/2005/8/layout/hierarchy1"/>
    <dgm:cxn modelId="{61D035E9-D7A9-46C2-88FC-AB870B508D69}" type="presParOf" srcId="{72EF2458-6471-4F2C-9CD4-7399E6DACB4E}" destId="{FBD01121-CE18-4AA6-B89A-A6BD51E3BA43}" srcOrd="0" destOrd="0" presId="urn:microsoft.com/office/officeart/2005/8/layout/hierarchy1"/>
    <dgm:cxn modelId="{2311F2E4-5D58-45AD-B0B6-2EF71B02FCA4}" type="presParOf" srcId="{72EF2458-6471-4F2C-9CD4-7399E6DACB4E}" destId="{4140EB2E-9DCB-45C8-9727-20E0323C05FF}" srcOrd="1" destOrd="0" presId="urn:microsoft.com/office/officeart/2005/8/layout/hierarchy1"/>
    <dgm:cxn modelId="{BD37803F-42B3-45F0-B747-F56F671338C8}" type="presParOf" srcId="{5C7154C8-4161-4DD1-9BC8-1B76646D1494}" destId="{086C45BC-BF99-4E7A-920E-1658B8AEDC9A}" srcOrd="1" destOrd="0" presId="urn:microsoft.com/office/officeart/2005/8/layout/hierarchy1"/>
    <dgm:cxn modelId="{CACAC02D-6F4A-4109-BA38-4CE76EBF5B04}" type="presParOf" srcId="{A8FF19FA-94FE-4854-B887-9F444C59EBEA}" destId="{E3BF5F22-8489-45DC-A218-A593DD0C4754}" srcOrd="6" destOrd="0" presId="urn:microsoft.com/office/officeart/2005/8/layout/hierarchy1"/>
    <dgm:cxn modelId="{6F0885BF-4252-4DA8-B828-6AB396529DEC}" type="presParOf" srcId="{A8FF19FA-94FE-4854-B887-9F444C59EBEA}" destId="{EBAFC646-7E21-4AE1-A670-A9E33607166E}" srcOrd="7" destOrd="0" presId="urn:microsoft.com/office/officeart/2005/8/layout/hierarchy1"/>
    <dgm:cxn modelId="{C78729A1-D92C-4166-9B0B-4105895B5DEE}" type="presParOf" srcId="{EBAFC646-7E21-4AE1-A670-A9E33607166E}" destId="{E632907A-6E4F-46DB-BE90-46E456E49272}" srcOrd="0" destOrd="0" presId="urn:microsoft.com/office/officeart/2005/8/layout/hierarchy1"/>
    <dgm:cxn modelId="{382E669E-ECAC-41B1-8A04-4B4E037D6FE3}" type="presParOf" srcId="{E632907A-6E4F-46DB-BE90-46E456E49272}" destId="{8506151C-21E9-4A5E-84BE-EA301E2BDE8D}" srcOrd="0" destOrd="0" presId="urn:microsoft.com/office/officeart/2005/8/layout/hierarchy1"/>
    <dgm:cxn modelId="{10695DC5-DE45-44B9-9794-7C23E9E059CB}" type="presParOf" srcId="{E632907A-6E4F-46DB-BE90-46E456E49272}" destId="{6A9D8367-8751-49D6-A1EF-12068570BAB7}" srcOrd="1" destOrd="0" presId="urn:microsoft.com/office/officeart/2005/8/layout/hierarchy1"/>
    <dgm:cxn modelId="{A7D59122-5307-4E61-BD04-4DB2622DDFAC}" type="presParOf" srcId="{EBAFC646-7E21-4AE1-A670-A9E33607166E}" destId="{7230949D-E570-486D-B9F4-C5C03E1F2819}" srcOrd="1" destOrd="0" presId="urn:microsoft.com/office/officeart/2005/8/layout/hierarchy1"/>
    <dgm:cxn modelId="{CE9E743D-04E7-4BE2-9215-B1727567B97C}" type="presParOf" srcId="{A8FF19FA-94FE-4854-B887-9F444C59EBEA}" destId="{A7D21840-DD8B-48EE-9013-56152A2F72D5}" srcOrd="8" destOrd="0" presId="urn:microsoft.com/office/officeart/2005/8/layout/hierarchy1"/>
    <dgm:cxn modelId="{BD59C976-2411-4AF8-9975-7F34E1B838C1}" type="presParOf" srcId="{A8FF19FA-94FE-4854-B887-9F444C59EBEA}" destId="{441DF1B9-C671-4015-A921-20A422043549}" srcOrd="9" destOrd="0" presId="urn:microsoft.com/office/officeart/2005/8/layout/hierarchy1"/>
    <dgm:cxn modelId="{0E4A0CA9-6F80-4B20-AD3E-A253033E3AE6}" type="presParOf" srcId="{441DF1B9-C671-4015-A921-20A422043549}" destId="{3369BB9D-4554-4E9D-8199-6CBB977A860B}" srcOrd="0" destOrd="0" presId="urn:microsoft.com/office/officeart/2005/8/layout/hierarchy1"/>
    <dgm:cxn modelId="{53126818-313D-4AC5-B385-82D9876A6F10}" type="presParOf" srcId="{3369BB9D-4554-4E9D-8199-6CBB977A860B}" destId="{050E3B74-F65F-44F8-8A4C-9E1B6BB0DC3D}" srcOrd="0" destOrd="0" presId="urn:microsoft.com/office/officeart/2005/8/layout/hierarchy1"/>
    <dgm:cxn modelId="{DD827A97-45CE-41DC-BA63-CEB2624CC833}" type="presParOf" srcId="{3369BB9D-4554-4E9D-8199-6CBB977A860B}" destId="{C18D7065-81E8-44BF-BCFD-B5E2319D1602}" srcOrd="1" destOrd="0" presId="urn:microsoft.com/office/officeart/2005/8/layout/hierarchy1"/>
    <dgm:cxn modelId="{E2C9DA3A-78E2-43ED-AA72-AB47962DE6EA}" type="presParOf" srcId="{441DF1B9-C671-4015-A921-20A422043549}" destId="{922B526D-EB23-4AF3-96BB-A06CC0C5D0BF}" srcOrd="1" destOrd="0" presId="urn:microsoft.com/office/officeart/2005/8/layout/hierarchy1"/>
    <dgm:cxn modelId="{30DF0C75-E4A9-4262-946A-4E027C02B4EB}" type="presParOf" srcId="{6FC3E6F2-A9AB-4287-952F-708951B6380F}" destId="{FA271251-6451-498E-9C2D-59D1262A899B}" srcOrd="2" destOrd="0" presId="urn:microsoft.com/office/officeart/2005/8/layout/hierarchy1"/>
    <dgm:cxn modelId="{D130B57D-7C0A-4D6F-829F-DDBD696AE456}" type="presParOf" srcId="{6FC3E6F2-A9AB-4287-952F-708951B6380F}" destId="{CF87EA00-0FE5-4AE6-9CB0-0E95A1595B61}" srcOrd="3" destOrd="0" presId="urn:microsoft.com/office/officeart/2005/8/layout/hierarchy1"/>
    <dgm:cxn modelId="{C6850FAD-E273-449F-B1F8-16431FFCB6CF}" type="presParOf" srcId="{CF87EA00-0FE5-4AE6-9CB0-0E95A1595B61}" destId="{00FC7337-3F19-40CA-8608-E8BBF884D35C}" srcOrd="0" destOrd="0" presId="urn:microsoft.com/office/officeart/2005/8/layout/hierarchy1"/>
    <dgm:cxn modelId="{FAA1E208-A44A-4FDB-9D0D-5E149CB35BD5}" type="presParOf" srcId="{00FC7337-3F19-40CA-8608-E8BBF884D35C}" destId="{F7AFD45F-2340-4418-9156-161566851395}" srcOrd="0" destOrd="0" presId="urn:microsoft.com/office/officeart/2005/8/layout/hierarchy1"/>
    <dgm:cxn modelId="{E50B6F2F-26A1-45DC-AD9B-A34CA63BDBB5}" type="presParOf" srcId="{00FC7337-3F19-40CA-8608-E8BBF884D35C}" destId="{3209FE3C-59B7-43EF-8390-3BE8004BC6DB}" srcOrd="1" destOrd="0" presId="urn:microsoft.com/office/officeart/2005/8/layout/hierarchy1"/>
    <dgm:cxn modelId="{F84AAA7D-D081-45EF-BE5F-0D4B3C727B61}" type="presParOf" srcId="{CF87EA00-0FE5-4AE6-9CB0-0E95A1595B61}" destId="{3AC9479B-5EA9-42B1-B951-A837FE92775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89BF8B-AA0D-4928-9588-6EFF73E85C13}" type="doc">
      <dgm:prSet loTypeId="urn:microsoft.com/office/officeart/2005/8/layout/hierarchy1" loCatId="hierarchy" qsTypeId="urn:microsoft.com/office/officeart/2005/8/quickstyle/simple5" qsCatId="simple" csTypeId="urn:microsoft.com/office/officeart/2005/8/colors/accent2_1" csCatId="accent2" phldr="1"/>
      <dgm:spPr/>
      <dgm:t>
        <a:bodyPr/>
        <a:lstStyle/>
        <a:p>
          <a:pPr rtl="1"/>
          <a:endParaRPr lang="ar-SA"/>
        </a:p>
      </dgm:t>
    </dgm:pt>
    <dgm:pt modelId="{9F83C36F-2F17-435A-B074-7A587CF7C1F9}">
      <dgm:prSet phldrT="[نص]"/>
      <dgm:spPr>
        <a:solidFill>
          <a:schemeClr val="accent2">
            <a:lumMod val="75000"/>
            <a:alpha val="90000"/>
          </a:schemeClr>
        </a:solidFill>
      </dgm:spPr>
      <dgm:t>
        <a:bodyPr/>
        <a:lstStyle/>
        <a:p>
          <a:pPr algn="ctr" rtl="1"/>
          <a:r>
            <a:rPr lang="ar-SA" b="1" cap="none" spc="0" dirty="0" smtClean="0">
              <a:ln w="17780" cmpd="sng">
                <a:prstDash val="solid"/>
                <a:miter lim="800000"/>
              </a:ln>
              <a:effectLst>
                <a:outerShdw blurRad="50800" algn="tl" rotWithShape="0">
                  <a:srgbClr val="000000"/>
                </a:outerShdw>
              </a:effectLst>
            </a:rPr>
            <a:t>إستراتيجية خرائط المفاهيم وتشمل </a:t>
          </a:r>
          <a:endParaRPr lang="ar-SA" dirty="0"/>
        </a:p>
      </dgm:t>
    </dgm:pt>
    <dgm:pt modelId="{161E7849-FAD0-428D-BAA0-5B1F670663B3}" type="parTrans" cxnId="{11B6DC33-F81C-4DF9-B911-3BCD014D30BB}">
      <dgm:prSet/>
      <dgm:spPr/>
      <dgm:t>
        <a:bodyPr/>
        <a:lstStyle/>
        <a:p>
          <a:pPr algn="ctr" rtl="1"/>
          <a:endParaRPr lang="ar-SA"/>
        </a:p>
      </dgm:t>
    </dgm:pt>
    <dgm:pt modelId="{8FB41C62-D052-4685-93D3-A111D76A9CB7}" type="sibTrans" cxnId="{11B6DC33-F81C-4DF9-B911-3BCD014D30BB}">
      <dgm:prSet/>
      <dgm:spPr/>
      <dgm:t>
        <a:bodyPr/>
        <a:lstStyle/>
        <a:p>
          <a:pPr algn="ctr" rtl="1"/>
          <a:endParaRPr lang="ar-SA"/>
        </a:p>
      </dgm:t>
    </dgm:pt>
    <dgm:pt modelId="{82C85F15-D969-4E88-8FFD-EF3B25B0601A}">
      <dgm:prSet phldrT="[نص]"/>
      <dgm:spPr/>
      <dgm:t>
        <a:bodyPr/>
        <a:lstStyle/>
        <a:p>
          <a:pPr algn="ctr" rtl="1"/>
          <a:r>
            <a:rPr lang="ar-SA" b="0" cap="none" spc="0" dirty="0" smtClean="0">
              <a:ln w="17780" cmpd="sng">
                <a:prstDash val="solid"/>
                <a:miter lim="800000"/>
              </a:ln>
              <a:effectLst>
                <a:outerShdw blurRad="50800" algn="tl" rotWithShape="0">
                  <a:srgbClr val="000000"/>
                </a:outerShdw>
              </a:effectLst>
              <a:cs typeface="+mn-cs"/>
            </a:rPr>
            <a:t>خطوات بناء </a:t>
          </a:r>
        </a:p>
        <a:p>
          <a:pPr algn="ctr" rtl="1"/>
          <a:r>
            <a:rPr lang="ar-SA" b="0" cap="none" spc="0" dirty="0" smtClean="0">
              <a:ln w="17780" cmpd="sng">
                <a:prstDash val="solid"/>
                <a:miter lim="800000"/>
              </a:ln>
              <a:effectLst>
                <a:outerShdw blurRad="50800" algn="tl" rotWithShape="0">
                  <a:srgbClr val="000000"/>
                </a:outerShdw>
              </a:effectLst>
              <a:cs typeface="+mn-cs"/>
            </a:rPr>
            <a:t>خرائط المفاهيم</a:t>
          </a:r>
          <a:endParaRPr lang="ar-SA" b="0" dirty="0">
            <a:cs typeface="+mn-cs"/>
          </a:endParaRPr>
        </a:p>
      </dgm:t>
    </dgm:pt>
    <dgm:pt modelId="{67A45A95-59BD-48C2-8F7A-82FB523B4359}" type="parTrans" cxnId="{B8278F03-4DFD-4A82-AD4C-783C44BCB75E}">
      <dgm:prSet/>
      <dgm:spPr/>
      <dgm:t>
        <a:bodyPr/>
        <a:lstStyle/>
        <a:p>
          <a:pPr algn="ctr" rtl="1"/>
          <a:endParaRPr lang="ar-SA"/>
        </a:p>
      </dgm:t>
    </dgm:pt>
    <dgm:pt modelId="{F527595D-8A84-4628-AC2F-27B23B17A6DB}" type="sibTrans" cxnId="{B8278F03-4DFD-4A82-AD4C-783C44BCB75E}">
      <dgm:prSet/>
      <dgm:spPr/>
      <dgm:t>
        <a:bodyPr/>
        <a:lstStyle/>
        <a:p>
          <a:pPr algn="ctr" rtl="1"/>
          <a:endParaRPr lang="ar-SA"/>
        </a:p>
      </dgm:t>
    </dgm:pt>
    <dgm:pt modelId="{31F1D99C-C0B8-421B-B9F9-FDB9050F4E6F}">
      <dgm:prSet phldrT="[نص]"/>
      <dgm:spPr/>
      <dgm:t>
        <a:bodyPr/>
        <a:lstStyle/>
        <a:p>
          <a:pPr algn="ctr" rtl="1"/>
          <a:r>
            <a:rPr lang="ar-SA" b="1" cap="none" spc="0" dirty="0" smtClean="0">
              <a:ln w="17780" cmpd="sng">
                <a:prstDash val="solid"/>
                <a:miter lim="800000"/>
              </a:ln>
              <a:effectLst>
                <a:outerShdw blurRad="50800" algn="tl" rotWithShape="0">
                  <a:srgbClr val="000000"/>
                </a:outerShdw>
              </a:effectLst>
            </a:rPr>
            <a:t>نظرية أوزبل</a:t>
          </a:r>
          <a:endParaRPr lang="ar-SA" dirty="0"/>
        </a:p>
      </dgm:t>
    </dgm:pt>
    <dgm:pt modelId="{575AB882-A793-40C9-9181-A73D536647A6}" type="parTrans" cxnId="{E84986A2-5516-4B20-9E46-0BD0386C3B96}">
      <dgm:prSet/>
      <dgm:spPr/>
      <dgm:t>
        <a:bodyPr/>
        <a:lstStyle/>
        <a:p>
          <a:pPr algn="ctr" rtl="1"/>
          <a:endParaRPr lang="ar-SA"/>
        </a:p>
      </dgm:t>
    </dgm:pt>
    <dgm:pt modelId="{4C176662-D717-4DC2-BFF5-23F78BA01016}" type="sibTrans" cxnId="{E84986A2-5516-4B20-9E46-0BD0386C3B96}">
      <dgm:prSet/>
      <dgm:spPr/>
      <dgm:t>
        <a:bodyPr/>
        <a:lstStyle/>
        <a:p>
          <a:pPr algn="ctr" rtl="1"/>
          <a:endParaRPr lang="ar-SA"/>
        </a:p>
      </dgm:t>
    </dgm:pt>
    <dgm:pt modelId="{A0BB4BC1-6DE2-4072-8BF1-87A77E4B8CB7}">
      <dgm:prSet/>
      <dgm:spPr/>
      <dgm:t>
        <a:bodyPr/>
        <a:lstStyle/>
        <a:p>
          <a:pPr algn="ctr" rtl="1"/>
          <a:r>
            <a:rPr lang="ar-SA" b="1" cap="none" spc="0" dirty="0" smtClean="0">
              <a:ln w="17780" cmpd="sng">
                <a:prstDash val="solid"/>
                <a:miter lim="800000"/>
              </a:ln>
              <a:effectLst>
                <a:outerShdw blurRad="50800" algn="tl" rotWithShape="0">
                  <a:srgbClr val="000000"/>
                </a:outerShdw>
              </a:effectLst>
            </a:rPr>
            <a:t>أهمية خرائط المفاهيم</a:t>
          </a:r>
          <a:endParaRPr lang="ar-SA" dirty="0"/>
        </a:p>
      </dgm:t>
    </dgm:pt>
    <dgm:pt modelId="{161BF88A-50EF-4912-A28A-B921C5289AAC}" type="parTrans" cxnId="{DCDF589B-6962-4798-9750-23057463CC59}">
      <dgm:prSet/>
      <dgm:spPr/>
      <dgm:t>
        <a:bodyPr/>
        <a:lstStyle/>
        <a:p>
          <a:pPr algn="ctr" rtl="1"/>
          <a:endParaRPr lang="ar-SA"/>
        </a:p>
      </dgm:t>
    </dgm:pt>
    <dgm:pt modelId="{E842656B-1CEE-4BF4-8B4D-CD892135996F}" type="sibTrans" cxnId="{DCDF589B-6962-4798-9750-23057463CC59}">
      <dgm:prSet/>
      <dgm:spPr/>
      <dgm:t>
        <a:bodyPr/>
        <a:lstStyle/>
        <a:p>
          <a:pPr algn="ctr" rtl="1"/>
          <a:endParaRPr lang="ar-SA"/>
        </a:p>
      </dgm:t>
    </dgm:pt>
    <dgm:pt modelId="{FE739DF4-869B-4418-A89F-C0E31BFD6225}">
      <dgm:prSet/>
      <dgm:spPr/>
      <dgm:t>
        <a:bodyPr/>
        <a:lstStyle/>
        <a:p>
          <a:pPr algn="ctr" rtl="1"/>
          <a:r>
            <a:rPr lang="ar-SA" b="1" cap="none" spc="0" dirty="0" smtClean="0">
              <a:ln w="17780" cmpd="sng">
                <a:prstDash val="solid"/>
                <a:miter lim="800000"/>
              </a:ln>
              <a:effectLst>
                <a:outerShdw blurRad="50800" algn="tl" rotWithShape="0">
                  <a:srgbClr val="000000"/>
                </a:outerShdw>
              </a:effectLst>
            </a:rPr>
            <a:t>إستخدامات خرائط المفاهيم</a:t>
          </a:r>
          <a:endParaRPr lang="ar-SA" dirty="0"/>
        </a:p>
      </dgm:t>
    </dgm:pt>
    <dgm:pt modelId="{77EDFAE9-16C9-4574-8160-028AABF2F6D7}" type="parTrans" cxnId="{3C778389-FA06-489A-AD23-129852906EDA}">
      <dgm:prSet/>
      <dgm:spPr/>
      <dgm:t>
        <a:bodyPr/>
        <a:lstStyle/>
        <a:p>
          <a:pPr algn="ctr" rtl="1"/>
          <a:endParaRPr lang="ar-SA"/>
        </a:p>
      </dgm:t>
    </dgm:pt>
    <dgm:pt modelId="{7B1FEF96-B51C-4F55-B2A0-73FC6CD24938}" type="sibTrans" cxnId="{3C778389-FA06-489A-AD23-129852906EDA}">
      <dgm:prSet/>
      <dgm:spPr/>
      <dgm:t>
        <a:bodyPr/>
        <a:lstStyle/>
        <a:p>
          <a:pPr algn="ctr" rtl="1"/>
          <a:endParaRPr lang="ar-SA"/>
        </a:p>
      </dgm:t>
    </dgm:pt>
    <dgm:pt modelId="{58869E1D-0923-4E85-B0F1-5154C446CDF2}">
      <dgm:prSet/>
      <dgm:spPr/>
      <dgm:t>
        <a:bodyPr/>
        <a:lstStyle/>
        <a:p>
          <a:pPr algn="ctr" rtl="1"/>
          <a:r>
            <a:rPr lang="ar-SA" b="1" cap="none" spc="0" dirty="0" smtClean="0">
              <a:ln w="17780" cmpd="sng">
                <a:prstDash val="solid"/>
                <a:miter lim="800000"/>
              </a:ln>
              <a:effectLst>
                <a:outerShdw blurRad="50800" algn="tl" rotWithShape="0">
                  <a:srgbClr val="000000"/>
                </a:outerShdw>
              </a:effectLst>
            </a:rPr>
            <a:t>التطبيقات التربوية </a:t>
          </a:r>
        </a:p>
        <a:p>
          <a:pPr algn="ctr" rtl="1"/>
          <a:r>
            <a:rPr lang="ar-SA" b="1" cap="none" spc="0" dirty="0" smtClean="0">
              <a:ln w="17780" cmpd="sng">
                <a:prstDash val="solid"/>
                <a:miter lim="800000"/>
              </a:ln>
              <a:effectLst>
                <a:outerShdw blurRad="50800" algn="tl" rotWithShape="0">
                  <a:srgbClr val="000000"/>
                </a:outerShdw>
              </a:effectLst>
            </a:rPr>
            <a:t>لخرائط المفاهيم</a:t>
          </a:r>
          <a:endParaRPr lang="ar-SA" dirty="0"/>
        </a:p>
      </dgm:t>
    </dgm:pt>
    <dgm:pt modelId="{47C1589F-2A26-4EE1-8F92-646F88DA3356}" type="parTrans" cxnId="{F6283F23-2796-4F76-A856-C0ACC005DE1C}">
      <dgm:prSet/>
      <dgm:spPr/>
      <dgm:t>
        <a:bodyPr/>
        <a:lstStyle/>
        <a:p>
          <a:pPr algn="ctr" rtl="1"/>
          <a:endParaRPr lang="ar-SA"/>
        </a:p>
      </dgm:t>
    </dgm:pt>
    <dgm:pt modelId="{6D061556-1477-455E-83BE-C572E0CEC352}" type="sibTrans" cxnId="{F6283F23-2796-4F76-A856-C0ACC005DE1C}">
      <dgm:prSet/>
      <dgm:spPr/>
      <dgm:t>
        <a:bodyPr/>
        <a:lstStyle/>
        <a:p>
          <a:pPr algn="ctr" rtl="1"/>
          <a:endParaRPr lang="ar-SA"/>
        </a:p>
      </dgm:t>
    </dgm:pt>
    <dgm:pt modelId="{010F7666-DBE9-41BD-8E55-72D43A01FD24}">
      <dgm:prSet phldrT="[نص]"/>
      <dgm:spPr/>
      <dgm:t>
        <a:bodyPr/>
        <a:lstStyle/>
        <a:p>
          <a:pPr algn="ctr" rtl="1"/>
          <a:r>
            <a:rPr lang="ar-SA" b="1" cap="none" spc="0" dirty="0" smtClean="0">
              <a:ln w="17780" cmpd="sng">
                <a:prstDash val="solid"/>
                <a:miter lim="800000"/>
              </a:ln>
              <a:effectLst>
                <a:outerShdw blurRad="50800" algn="tl" rotWithShape="0">
                  <a:srgbClr val="000000"/>
                </a:outerShdw>
              </a:effectLst>
            </a:rPr>
            <a:t>مفهوم خرائط المفاهيم</a:t>
          </a:r>
          <a:endParaRPr lang="ar-SA" dirty="0"/>
        </a:p>
      </dgm:t>
    </dgm:pt>
    <dgm:pt modelId="{210EE9CF-47FD-49FC-A876-B003DC970B00}" type="sibTrans" cxnId="{066D29F9-5030-4233-86C2-CFDC0B5DCE8C}">
      <dgm:prSet/>
      <dgm:spPr/>
      <dgm:t>
        <a:bodyPr/>
        <a:lstStyle/>
        <a:p>
          <a:pPr algn="ctr" rtl="1"/>
          <a:endParaRPr lang="ar-SA"/>
        </a:p>
      </dgm:t>
    </dgm:pt>
    <dgm:pt modelId="{5E3DDFC1-832A-4E23-A107-008436F88A26}" type="parTrans" cxnId="{066D29F9-5030-4233-86C2-CFDC0B5DCE8C}">
      <dgm:prSet/>
      <dgm:spPr/>
      <dgm:t>
        <a:bodyPr/>
        <a:lstStyle/>
        <a:p>
          <a:pPr algn="ctr" rtl="1"/>
          <a:endParaRPr lang="ar-SA"/>
        </a:p>
      </dgm:t>
    </dgm:pt>
    <dgm:pt modelId="{DA5FA496-B3EC-4EE0-B0D3-A8ED463649C2}">
      <dgm:prSet phldrT="[نص]" custT="1"/>
      <dgm:spPr/>
      <dgm:t>
        <a:bodyPr/>
        <a:lstStyle/>
        <a:p>
          <a:pPr algn="ctr" rtl="1"/>
          <a:r>
            <a:rPr lang="ar-SA" sz="2800" b="1" cap="none" spc="0" dirty="0" smtClean="0">
              <a:ln w="17780" cmpd="sng">
                <a:prstDash val="solid"/>
                <a:miter lim="800000"/>
              </a:ln>
              <a:effectLst>
                <a:outerShdw blurRad="50800" algn="tl" rotWithShape="0">
                  <a:srgbClr val="000000"/>
                </a:outerShdw>
              </a:effectLst>
            </a:rPr>
            <a:t>عناصر المحاضرة</a:t>
          </a:r>
          <a:endParaRPr lang="ar-SA" sz="2800" dirty="0"/>
        </a:p>
      </dgm:t>
    </dgm:pt>
    <dgm:pt modelId="{AE4134E9-7AF7-43A2-8429-DF731461E1C4}" type="sibTrans" cxnId="{B6545FE6-EE17-4AF7-BB45-779A6AA04FF2}">
      <dgm:prSet/>
      <dgm:spPr/>
      <dgm:t>
        <a:bodyPr/>
        <a:lstStyle/>
        <a:p>
          <a:pPr algn="ctr" rtl="1"/>
          <a:endParaRPr lang="ar-SA"/>
        </a:p>
      </dgm:t>
    </dgm:pt>
    <dgm:pt modelId="{F46365EE-4E22-471F-B2E0-E64D7E402078}" type="parTrans" cxnId="{B6545FE6-EE17-4AF7-BB45-779A6AA04FF2}">
      <dgm:prSet/>
      <dgm:spPr/>
      <dgm:t>
        <a:bodyPr/>
        <a:lstStyle/>
        <a:p>
          <a:pPr algn="ctr" rtl="1"/>
          <a:endParaRPr lang="ar-SA"/>
        </a:p>
      </dgm:t>
    </dgm:pt>
    <dgm:pt modelId="{666A537B-E89B-4857-9B72-CFA2353B969F}" type="pres">
      <dgm:prSet presAssocID="{B689BF8B-AA0D-4928-9588-6EFF73E85C13}" presName="hierChild1" presStyleCnt="0">
        <dgm:presLayoutVars>
          <dgm:chPref val="1"/>
          <dgm:dir/>
          <dgm:animOne val="branch"/>
          <dgm:animLvl val="lvl"/>
          <dgm:resizeHandles/>
        </dgm:presLayoutVars>
      </dgm:prSet>
      <dgm:spPr/>
      <dgm:t>
        <a:bodyPr/>
        <a:lstStyle/>
        <a:p>
          <a:pPr rtl="1"/>
          <a:endParaRPr lang="ar-SA"/>
        </a:p>
      </dgm:t>
    </dgm:pt>
    <dgm:pt modelId="{5870C92B-4D84-4D3D-94BB-93BB677F4D4F}" type="pres">
      <dgm:prSet presAssocID="{DA5FA496-B3EC-4EE0-B0D3-A8ED463649C2}" presName="hierRoot1" presStyleCnt="0"/>
      <dgm:spPr/>
      <dgm:t>
        <a:bodyPr/>
        <a:lstStyle/>
        <a:p>
          <a:pPr rtl="1"/>
          <a:endParaRPr lang="ar-SA"/>
        </a:p>
      </dgm:t>
    </dgm:pt>
    <dgm:pt modelId="{8D29798F-46D6-492A-916B-687D7F7DD09B}" type="pres">
      <dgm:prSet presAssocID="{DA5FA496-B3EC-4EE0-B0D3-A8ED463649C2}" presName="composite" presStyleCnt="0"/>
      <dgm:spPr/>
      <dgm:t>
        <a:bodyPr/>
        <a:lstStyle/>
        <a:p>
          <a:pPr rtl="1"/>
          <a:endParaRPr lang="ar-SA"/>
        </a:p>
      </dgm:t>
    </dgm:pt>
    <dgm:pt modelId="{A3F5E8E8-7748-48A9-AC78-0A52CC36E3E3}" type="pres">
      <dgm:prSet presAssocID="{DA5FA496-B3EC-4EE0-B0D3-A8ED463649C2}" presName="background" presStyleLbl="node0" presStyleIdx="0" presStyleCnt="1"/>
      <dgm:spPr/>
      <dgm:t>
        <a:bodyPr/>
        <a:lstStyle/>
        <a:p>
          <a:pPr rtl="1"/>
          <a:endParaRPr lang="ar-SA"/>
        </a:p>
      </dgm:t>
    </dgm:pt>
    <dgm:pt modelId="{671EAFF3-48B2-4613-8F71-C0737140FA89}" type="pres">
      <dgm:prSet presAssocID="{DA5FA496-B3EC-4EE0-B0D3-A8ED463649C2}" presName="text" presStyleLbl="fgAcc0" presStyleIdx="0" presStyleCnt="1">
        <dgm:presLayoutVars>
          <dgm:chPref val="3"/>
        </dgm:presLayoutVars>
      </dgm:prSet>
      <dgm:spPr/>
      <dgm:t>
        <a:bodyPr/>
        <a:lstStyle/>
        <a:p>
          <a:pPr rtl="1"/>
          <a:endParaRPr lang="ar-SA"/>
        </a:p>
      </dgm:t>
    </dgm:pt>
    <dgm:pt modelId="{6FC3E6F2-A9AB-4287-952F-708951B6380F}" type="pres">
      <dgm:prSet presAssocID="{DA5FA496-B3EC-4EE0-B0D3-A8ED463649C2}" presName="hierChild2" presStyleCnt="0"/>
      <dgm:spPr/>
      <dgm:t>
        <a:bodyPr/>
        <a:lstStyle/>
        <a:p>
          <a:pPr rtl="1"/>
          <a:endParaRPr lang="ar-SA"/>
        </a:p>
      </dgm:t>
    </dgm:pt>
    <dgm:pt modelId="{307C3E12-9EE3-4ED3-BB72-BCF5BEC818B1}" type="pres">
      <dgm:prSet presAssocID="{161E7849-FAD0-428D-BAA0-5B1F670663B3}" presName="Name10" presStyleLbl="parChTrans1D2" presStyleIdx="0" presStyleCnt="2"/>
      <dgm:spPr/>
      <dgm:t>
        <a:bodyPr/>
        <a:lstStyle/>
        <a:p>
          <a:pPr rtl="1"/>
          <a:endParaRPr lang="ar-SA"/>
        </a:p>
      </dgm:t>
    </dgm:pt>
    <dgm:pt modelId="{6C427B7C-FCB8-4E48-ACBE-F7A52724233F}" type="pres">
      <dgm:prSet presAssocID="{9F83C36F-2F17-435A-B074-7A587CF7C1F9}" presName="hierRoot2" presStyleCnt="0"/>
      <dgm:spPr/>
      <dgm:t>
        <a:bodyPr/>
        <a:lstStyle/>
        <a:p>
          <a:pPr rtl="1"/>
          <a:endParaRPr lang="ar-SA"/>
        </a:p>
      </dgm:t>
    </dgm:pt>
    <dgm:pt modelId="{C32ED2E8-E87D-43DB-906A-FC472F56C679}" type="pres">
      <dgm:prSet presAssocID="{9F83C36F-2F17-435A-B074-7A587CF7C1F9}" presName="composite2" presStyleCnt="0"/>
      <dgm:spPr/>
      <dgm:t>
        <a:bodyPr/>
        <a:lstStyle/>
        <a:p>
          <a:pPr rtl="1"/>
          <a:endParaRPr lang="ar-SA"/>
        </a:p>
      </dgm:t>
    </dgm:pt>
    <dgm:pt modelId="{23003131-4054-4BAD-8E7A-F67BC5E927EB}" type="pres">
      <dgm:prSet presAssocID="{9F83C36F-2F17-435A-B074-7A587CF7C1F9}" presName="background2" presStyleLbl="node2" presStyleIdx="0" presStyleCnt="2"/>
      <dgm:spPr/>
      <dgm:t>
        <a:bodyPr/>
        <a:lstStyle/>
        <a:p>
          <a:pPr rtl="1"/>
          <a:endParaRPr lang="ar-SA"/>
        </a:p>
      </dgm:t>
    </dgm:pt>
    <dgm:pt modelId="{9C9D4187-1F55-44F7-BE8A-C298C64BAAB8}" type="pres">
      <dgm:prSet presAssocID="{9F83C36F-2F17-435A-B074-7A587CF7C1F9}" presName="text2" presStyleLbl="fgAcc2" presStyleIdx="0" presStyleCnt="2">
        <dgm:presLayoutVars>
          <dgm:chPref val="3"/>
        </dgm:presLayoutVars>
      </dgm:prSet>
      <dgm:spPr/>
      <dgm:t>
        <a:bodyPr/>
        <a:lstStyle/>
        <a:p>
          <a:pPr rtl="1"/>
          <a:endParaRPr lang="ar-SA"/>
        </a:p>
      </dgm:t>
    </dgm:pt>
    <dgm:pt modelId="{A8FF19FA-94FE-4854-B887-9F444C59EBEA}" type="pres">
      <dgm:prSet presAssocID="{9F83C36F-2F17-435A-B074-7A587CF7C1F9}" presName="hierChild3" presStyleCnt="0"/>
      <dgm:spPr/>
      <dgm:t>
        <a:bodyPr/>
        <a:lstStyle/>
        <a:p>
          <a:pPr rtl="1"/>
          <a:endParaRPr lang="ar-SA"/>
        </a:p>
      </dgm:t>
    </dgm:pt>
    <dgm:pt modelId="{A76DFFDA-9E5D-4B5E-8163-F1C048861F4F}" type="pres">
      <dgm:prSet presAssocID="{47C1589F-2A26-4EE1-8F92-646F88DA3356}" presName="Name17" presStyleLbl="parChTrans1D3" presStyleIdx="0" presStyleCnt="5"/>
      <dgm:spPr/>
      <dgm:t>
        <a:bodyPr/>
        <a:lstStyle/>
        <a:p>
          <a:pPr rtl="1"/>
          <a:endParaRPr lang="ar-SA"/>
        </a:p>
      </dgm:t>
    </dgm:pt>
    <dgm:pt modelId="{A7C60F70-9148-4396-9744-2D6D4041703C}" type="pres">
      <dgm:prSet presAssocID="{58869E1D-0923-4E85-B0F1-5154C446CDF2}" presName="hierRoot3" presStyleCnt="0"/>
      <dgm:spPr/>
      <dgm:t>
        <a:bodyPr/>
        <a:lstStyle/>
        <a:p>
          <a:pPr rtl="1"/>
          <a:endParaRPr lang="ar-SA"/>
        </a:p>
      </dgm:t>
    </dgm:pt>
    <dgm:pt modelId="{8C5CCF8D-0A67-472D-B446-6A3A0990DCA7}" type="pres">
      <dgm:prSet presAssocID="{58869E1D-0923-4E85-B0F1-5154C446CDF2}" presName="composite3" presStyleCnt="0"/>
      <dgm:spPr/>
      <dgm:t>
        <a:bodyPr/>
        <a:lstStyle/>
        <a:p>
          <a:pPr rtl="1"/>
          <a:endParaRPr lang="ar-SA"/>
        </a:p>
      </dgm:t>
    </dgm:pt>
    <dgm:pt modelId="{7212685F-153F-48A8-93B2-FAFD4683C424}" type="pres">
      <dgm:prSet presAssocID="{58869E1D-0923-4E85-B0F1-5154C446CDF2}" presName="background3" presStyleLbl="node3" presStyleIdx="0" presStyleCnt="5"/>
      <dgm:spPr/>
      <dgm:t>
        <a:bodyPr/>
        <a:lstStyle/>
        <a:p>
          <a:pPr rtl="1"/>
          <a:endParaRPr lang="ar-SA"/>
        </a:p>
      </dgm:t>
    </dgm:pt>
    <dgm:pt modelId="{421726F8-77DA-4EA1-90AF-DC7F5B03C59D}" type="pres">
      <dgm:prSet presAssocID="{58869E1D-0923-4E85-B0F1-5154C446CDF2}" presName="text3" presStyleLbl="fgAcc3" presStyleIdx="0" presStyleCnt="5">
        <dgm:presLayoutVars>
          <dgm:chPref val="3"/>
        </dgm:presLayoutVars>
      </dgm:prSet>
      <dgm:spPr/>
      <dgm:t>
        <a:bodyPr/>
        <a:lstStyle/>
        <a:p>
          <a:pPr rtl="1"/>
          <a:endParaRPr lang="ar-SA"/>
        </a:p>
      </dgm:t>
    </dgm:pt>
    <dgm:pt modelId="{8B62986D-2FD5-42CA-B457-4DA4AB8596EF}" type="pres">
      <dgm:prSet presAssocID="{58869E1D-0923-4E85-B0F1-5154C446CDF2}" presName="hierChild4" presStyleCnt="0"/>
      <dgm:spPr/>
      <dgm:t>
        <a:bodyPr/>
        <a:lstStyle/>
        <a:p>
          <a:pPr rtl="1"/>
          <a:endParaRPr lang="ar-SA"/>
        </a:p>
      </dgm:t>
    </dgm:pt>
    <dgm:pt modelId="{9976019E-0E31-4AF4-B83C-3F7A4C1B1DD4}" type="pres">
      <dgm:prSet presAssocID="{67A45A95-59BD-48C2-8F7A-82FB523B4359}" presName="Name17" presStyleLbl="parChTrans1D3" presStyleIdx="1" presStyleCnt="5"/>
      <dgm:spPr/>
      <dgm:t>
        <a:bodyPr/>
        <a:lstStyle/>
        <a:p>
          <a:pPr rtl="1"/>
          <a:endParaRPr lang="ar-SA"/>
        </a:p>
      </dgm:t>
    </dgm:pt>
    <dgm:pt modelId="{A4B302B9-2369-4039-B0B8-480F559ABF6D}" type="pres">
      <dgm:prSet presAssocID="{82C85F15-D969-4E88-8FFD-EF3B25B0601A}" presName="hierRoot3" presStyleCnt="0"/>
      <dgm:spPr/>
      <dgm:t>
        <a:bodyPr/>
        <a:lstStyle/>
        <a:p>
          <a:pPr rtl="1"/>
          <a:endParaRPr lang="ar-SA"/>
        </a:p>
      </dgm:t>
    </dgm:pt>
    <dgm:pt modelId="{706188DB-AED0-43A5-B0D1-2B7E975AE05F}" type="pres">
      <dgm:prSet presAssocID="{82C85F15-D969-4E88-8FFD-EF3B25B0601A}" presName="composite3" presStyleCnt="0"/>
      <dgm:spPr/>
      <dgm:t>
        <a:bodyPr/>
        <a:lstStyle/>
        <a:p>
          <a:pPr rtl="1"/>
          <a:endParaRPr lang="ar-SA"/>
        </a:p>
      </dgm:t>
    </dgm:pt>
    <dgm:pt modelId="{CCAB4B62-3BA4-48EA-84CE-35AF5966EDA1}" type="pres">
      <dgm:prSet presAssocID="{82C85F15-D969-4E88-8FFD-EF3B25B0601A}" presName="background3" presStyleLbl="node3" presStyleIdx="1" presStyleCnt="5"/>
      <dgm:spPr/>
      <dgm:t>
        <a:bodyPr/>
        <a:lstStyle/>
        <a:p>
          <a:pPr rtl="1"/>
          <a:endParaRPr lang="ar-SA"/>
        </a:p>
      </dgm:t>
    </dgm:pt>
    <dgm:pt modelId="{6AAFF23A-0CF1-4830-AE1E-E66C7642DEA6}" type="pres">
      <dgm:prSet presAssocID="{82C85F15-D969-4E88-8FFD-EF3B25B0601A}" presName="text3" presStyleLbl="fgAcc3" presStyleIdx="1" presStyleCnt="5">
        <dgm:presLayoutVars>
          <dgm:chPref val="3"/>
        </dgm:presLayoutVars>
      </dgm:prSet>
      <dgm:spPr/>
      <dgm:t>
        <a:bodyPr/>
        <a:lstStyle/>
        <a:p>
          <a:pPr rtl="1"/>
          <a:endParaRPr lang="ar-SA"/>
        </a:p>
      </dgm:t>
    </dgm:pt>
    <dgm:pt modelId="{338CA69E-A80C-484A-A60C-FC9426B261AE}" type="pres">
      <dgm:prSet presAssocID="{82C85F15-D969-4E88-8FFD-EF3B25B0601A}" presName="hierChild4" presStyleCnt="0"/>
      <dgm:spPr/>
      <dgm:t>
        <a:bodyPr/>
        <a:lstStyle/>
        <a:p>
          <a:pPr rtl="1"/>
          <a:endParaRPr lang="ar-SA"/>
        </a:p>
      </dgm:t>
    </dgm:pt>
    <dgm:pt modelId="{5AE80F15-805B-4021-806E-6A68775ECA2A}" type="pres">
      <dgm:prSet presAssocID="{77EDFAE9-16C9-4574-8160-028AABF2F6D7}" presName="Name17" presStyleLbl="parChTrans1D3" presStyleIdx="2" presStyleCnt="5"/>
      <dgm:spPr/>
      <dgm:t>
        <a:bodyPr/>
        <a:lstStyle/>
        <a:p>
          <a:pPr rtl="1"/>
          <a:endParaRPr lang="ar-SA"/>
        </a:p>
      </dgm:t>
    </dgm:pt>
    <dgm:pt modelId="{5C7154C8-4161-4DD1-9BC8-1B76646D1494}" type="pres">
      <dgm:prSet presAssocID="{FE739DF4-869B-4418-A89F-C0E31BFD6225}" presName="hierRoot3" presStyleCnt="0"/>
      <dgm:spPr/>
      <dgm:t>
        <a:bodyPr/>
        <a:lstStyle/>
        <a:p>
          <a:pPr rtl="1"/>
          <a:endParaRPr lang="ar-SA"/>
        </a:p>
      </dgm:t>
    </dgm:pt>
    <dgm:pt modelId="{72EF2458-6471-4F2C-9CD4-7399E6DACB4E}" type="pres">
      <dgm:prSet presAssocID="{FE739DF4-869B-4418-A89F-C0E31BFD6225}" presName="composite3" presStyleCnt="0"/>
      <dgm:spPr/>
      <dgm:t>
        <a:bodyPr/>
        <a:lstStyle/>
        <a:p>
          <a:pPr rtl="1"/>
          <a:endParaRPr lang="ar-SA"/>
        </a:p>
      </dgm:t>
    </dgm:pt>
    <dgm:pt modelId="{FBD01121-CE18-4AA6-B89A-A6BD51E3BA43}" type="pres">
      <dgm:prSet presAssocID="{FE739DF4-869B-4418-A89F-C0E31BFD6225}" presName="background3" presStyleLbl="node3" presStyleIdx="2" presStyleCnt="5"/>
      <dgm:spPr/>
      <dgm:t>
        <a:bodyPr/>
        <a:lstStyle/>
        <a:p>
          <a:pPr rtl="1"/>
          <a:endParaRPr lang="ar-SA"/>
        </a:p>
      </dgm:t>
    </dgm:pt>
    <dgm:pt modelId="{4140EB2E-9DCB-45C8-9727-20E0323C05FF}" type="pres">
      <dgm:prSet presAssocID="{FE739DF4-869B-4418-A89F-C0E31BFD6225}" presName="text3" presStyleLbl="fgAcc3" presStyleIdx="2" presStyleCnt="5">
        <dgm:presLayoutVars>
          <dgm:chPref val="3"/>
        </dgm:presLayoutVars>
      </dgm:prSet>
      <dgm:spPr/>
      <dgm:t>
        <a:bodyPr/>
        <a:lstStyle/>
        <a:p>
          <a:pPr rtl="1"/>
          <a:endParaRPr lang="ar-SA"/>
        </a:p>
      </dgm:t>
    </dgm:pt>
    <dgm:pt modelId="{086C45BC-BF99-4E7A-920E-1658B8AEDC9A}" type="pres">
      <dgm:prSet presAssocID="{FE739DF4-869B-4418-A89F-C0E31BFD6225}" presName="hierChild4" presStyleCnt="0"/>
      <dgm:spPr/>
      <dgm:t>
        <a:bodyPr/>
        <a:lstStyle/>
        <a:p>
          <a:pPr rtl="1"/>
          <a:endParaRPr lang="ar-SA"/>
        </a:p>
      </dgm:t>
    </dgm:pt>
    <dgm:pt modelId="{E3BF5F22-8489-45DC-A218-A593DD0C4754}" type="pres">
      <dgm:prSet presAssocID="{161BF88A-50EF-4912-A28A-B921C5289AAC}" presName="Name17" presStyleLbl="parChTrans1D3" presStyleIdx="3" presStyleCnt="5"/>
      <dgm:spPr/>
      <dgm:t>
        <a:bodyPr/>
        <a:lstStyle/>
        <a:p>
          <a:pPr rtl="1"/>
          <a:endParaRPr lang="ar-SA"/>
        </a:p>
      </dgm:t>
    </dgm:pt>
    <dgm:pt modelId="{EBAFC646-7E21-4AE1-A670-A9E33607166E}" type="pres">
      <dgm:prSet presAssocID="{A0BB4BC1-6DE2-4072-8BF1-87A77E4B8CB7}" presName="hierRoot3" presStyleCnt="0"/>
      <dgm:spPr/>
      <dgm:t>
        <a:bodyPr/>
        <a:lstStyle/>
        <a:p>
          <a:pPr rtl="1"/>
          <a:endParaRPr lang="ar-SA"/>
        </a:p>
      </dgm:t>
    </dgm:pt>
    <dgm:pt modelId="{E632907A-6E4F-46DB-BE90-46E456E49272}" type="pres">
      <dgm:prSet presAssocID="{A0BB4BC1-6DE2-4072-8BF1-87A77E4B8CB7}" presName="composite3" presStyleCnt="0"/>
      <dgm:spPr/>
      <dgm:t>
        <a:bodyPr/>
        <a:lstStyle/>
        <a:p>
          <a:pPr rtl="1"/>
          <a:endParaRPr lang="ar-SA"/>
        </a:p>
      </dgm:t>
    </dgm:pt>
    <dgm:pt modelId="{8506151C-21E9-4A5E-84BE-EA301E2BDE8D}" type="pres">
      <dgm:prSet presAssocID="{A0BB4BC1-6DE2-4072-8BF1-87A77E4B8CB7}" presName="background3" presStyleLbl="node3" presStyleIdx="3" presStyleCnt="5"/>
      <dgm:spPr/>
      <dgm:t>
        <a:bodyPr/>
        <a:lstStyle/>
        <a:p>
          <a:pPr rtl="1"/>
          <a:endParaRPr lang="ar-SA"/>
        </a:p>
      </dgm:t>
    </dgm:pt>
    <dgm:pt modelId="{6A9D8367-8751-49D6-A1EF-12068570BAB7}" type="pres">
      <dgm:prSet presAssocID="{A0BB4BC1-6DE2-4072-8BF1-87A77E4B8CB7}" presName="text3" presStyleLbl="fgAcc3" presStyleIdx="3" presStyleCnt="5">
        <dgm:presLayoutVars>
          <dgm:chPref val="3"/>
        </dgm:presLayoutVars>
      </dgm:prSet>
      <dgm:spPr/>
      <dgm:t>
        <a:bodyPr/>
        <a:lstStyle/>
        <a:p>
          <a:pPr rtl="1"/>
          <a:endParaRPr lang="ar-SA"/>
        </a:p>
      </dgm:t>
    </dgm:pt>
    <dgm:pt modelId="{7230949D-E570-486D-B9F4-C5C03E1F2819}" type="pres">
      <dgm:prSet presAssocID="{A0BB4BC1-6DE2-4072-8BF1-87A77E4B8CB7}" presName="hierChild4" presStyleCnt="0"/>
      <dgm:spPr/>
      <dgm:t>
        <a:bodyPr/>
        <a:lstStyle/>
        <a:p>
          <a:pPr rtl="1"/>
          <a:endParaRPr lang="ar-SA"/>
        </a:p>
      </dgm:t>
    </dgm:pt>
    <dgm:pt modelId="{A7D21840-DD8B-48EE-9013-56152A2F72D5}" type="pres">
      <dgm:prSet presAssocID="{5E3DDFC1-832A-4E23-A107-008436F88A26}" presName="Name17" presStyleLbl="parChTrans1D3" presStyleIdx="4" presStyleCnt="5"/>
      <dgm:spPr/>
      <dgm:t>
        <a:bodyPr/>
        <a:lstStyle/>
        <a:p>
          <a:pPr rtl="1"/>
          <a:endParaRPr lang="ar-SA"/>
        </a:p>
      </dgm:t>
    </dgm:pt>
    <dgm:pt modelId="{441DF1B9-C671-4015-A921-20A422043549}" type="pres">
      <dgm:prSet presAssocID="{010F7666-DBE9-41BD-8E55-72D43A01FD24}" presName="hierRoot3" presStyleCnt="0"/>
      <dgm:spPr/>
      <dgm:t>
        <a:bodyPr/>
        <a:lstStyle/>
        <a:p>
          <a:pPr rtl="1"/>
          <a:endParaRPr lang="ar-SA"/>
        </a:p>
      </dgm:t>
    </dgm:pt>
    <dgm:pt modelId="{3369BB9D-4554-4E9D-8199-6CBB977A860B}" type="pres">
      <dgm:prSet presAssocID="{010F7666-DBE9-41BD-8E55-72D43A01FD24}" presName="composite3" presStyleCnt="0"/>
      <dgm:spPr/>
      <dgm:t>
        <a:bodyPr/>
        <a:lstStyle/>
        <a:p>
          <a:pPr rtl="1"/>
          <a:endParaRPr lang="ar-SA"/>
        </a:p>
      </dgm:t>
    </dgm:pt>
    <dgm:pt modelId="{050E3B74-F65F-44F8-8A4C-9E1B6BB0DC3D}" type="pres">
      <dgm:prSet presAssocID="{010F7666-DBE9-41BD-8E55-72D43A01FD24}" presName="background3" presStyleLbl="node3" presStyleIdx="4" presStyleCnt="5"/>
      <dgm:spPr/>
      <dgm:t>
        <a:bodyPr/>
        <a:lstStyle/>
        <a:p>
          <a:pPr rtl="1"/>
          <a:endParaRPr lang="ar-SA"/>
        </a:p>
      </dgm:t>
    </dgm:pt>
    <dgm:pt modelId="{C18D7065-81E8-44BF-BCFD-B5E2319D1602}" type="pres">
      <dgm:prSet presAssocID="{010F7666-DBE9-41BD-8E55-72D43A01FD24}" presName="text3" presStyleLbl="fgAcc3" presStyleIdx="4" presStyleCnt="5">
        <dgm:presLayoutVars>
          <dgm:chPref val="3"/>
        </dgm:presLayoutVars>
      </dgm:prSet>
      <dgm:spPr/>
      <dgm:t>
        <a:bodyPr/>
        <a:lstStyle/>
        <a:p>
          <a:pPr rtl="1"/>
          <a:endParaRPr lang="ar-SA"/>
        </a:p>
      </dgm:t>
    </dgm:pt>
    <dgm:pt modelId="{922B526D-EB23-4AF3-96BB-A06CC0C5D0BF}" type="pres">
      <dgm:prSet presAssocID="{010F7666-DBE9-41BD-8E55-72D43A01FD24}" presName="hierChild4" presStyleCnt="0"/>
      <dgm:spPr/>
      <dgm:t>
        <a:bodyPr/>
        <a:lstStyle/>
        <a:p>
          <a:pPr rtl="1"/>
          <a:endParaRPr lang="ar-SA"/>
        </a:p>
      </dgm:t>
    </dgm:pt>
    <dgm:pt modelId="{4A2448A6-4013-443E-B4E2-CE135DF6D967}" type="pres">
      <dgm:prSet presAssocID="{575AB882-A793-40C9-9181-A73D536647A6}" presName="Name10" presStyleLbl="parChTrans1D2" presStyleIdx="1" presStyleCnt="2"/>
      <dgm:spPr/>
      <dgm:t>
        <a:bodyPr/>
        <a:lstStyle/>
        <a:p>
          <a:pPr rtl="1"/>
          <a:endParaRPr lang="ar-SA"/>
        </a:p>
      </dgm:t>
    </dgm:pt>
    <dgm:pt modelId="{D9AAEB13-24C4-4D68-ADEC-8ADA57433A3F}" type="pres">
      <dgm:prSet presAssocID="{31F1D99C-C0B8-421B-B9F9-FDB9050F4E6F}" presName="hierRoot2" presStyleCnt="0"/>
      <dgm:spPr/>
      <dgm:t>
        <a:bodyPr/>
        <a:lstStyle/>
        <a:p>
          <a:pPr rtl="1"/>
          <a:endParaRPr lang="ar-SA"/>
        </a:p>
      </dgm:t>
    </dgm:pt>
    <dgm:pt modelId="{4196EFD8-068B-460C-B212-EA395A06B042}" type="pres">
      <dgm:prSet presAssocID="{31F1D99C-C0B8-421B-B9F9-FDB9050F4E6F}" presName="composite2" presStyleCnt="0"/>
      <dgm:spPr/>
      <dgm:t>
        <a:bodyPr/>
        <a:lstStyle/>
        <a:p>
          <a:pPr rtl="1"/>
          <a:endParaRPr lang="ar-SA"/>
        </a:p>
      </dgm:t>
    </dgm:pt>
    <dgm:pt modelId="{1C824258-CFC0-4878-B641-726823DC2F98}" type="pres">
      <dgm:prSet presAssocID="{31F1D99C-C0B8-421B-B9F9-FDB9050F4E6F}" presName="background2" presStyleLbl="node2" presStyleIdx="1" presStyleCnt="2"/>
      <dgm:spPr/>
      <dgm:t>
        <a:bodyPr/>
        <a:lstStyle/>
        <a:p>
          <a:pPr rtl="1"/>
          <a:endParaRPr lang="ar-SA"/>
        </a:p>
      </dgm:t>
    </dgm:pt>
    <dgm:pt modelId="{68714777-5C43-4A4D-9A6D-9C652DDE9764}" type="pres">
      <dgm:prSet presAssocID="{31F1D99C-C0B8-421B-B9F9-FDB9050F4E6F}" presName="text2" presStyleLbl="fgAcc2" presStyleIdx="1" presStyleCnt="2" custScaleX="110062">
        <dgm:presLayoutVars>
          <dgm:chPref val="3"/>
        </dgm:presLayoutVars>
      </dgm:prSet>
      <dgm:spPr/>
      <dgm:t>
        <a:bodyPr/>
        <a:lstStyle/>
        <a:p>
          <a:pPr rtl="1"/>
          <a:endParaRPr lang="ar-SA"/>
        </a:p>
      </dgm:t>
    </dgm:pt>
    <dgm:pt modelId="{73D04D1E-8C2A-421E-AD81-93E4FC20DA76}" type="pres">
      <dgm:prSet presAssocID="{31F1D99C-C0B8-421B-B9F9-FDB9050F4E6F}" presName="hierChild3" presStyleCnt="0"/>
      <dgm:spPr/>
      <dgm:t>
        <a:bodyPr/>
        <a:lstStyle/>
        <a:p>
          <a:pPr rtl="1"/>
          <a:endParaRPr lang="ar-SA"/>
        </a:p>
      </dgm:t>
    </dgm:pt>
  </dgm:ptLst>
  <dgm:cxnLst>
    <dgm:cxn modelId="{1D0CE2A4-0537-40D7-B68E-5AFF55C97635}" type="presOf" srcId="{FE739DF4-869B-4418-A89F-C0E31BFD6225}" destId="{4140EB2E-9DCB-45C8-9727-20E0323C05FF}" srcOrd="0" destOrd="0" presId="urn:microsoft.com/office/officeart/2005/8/layout/hierarchy1"/>
    <dgm:cxn modelId="{F378C59D-8D10-42AA-8820-298EB4C1DD49}" type="presOf" srcId="{77EDFAE9-16C9-4574-8160-028AABF2F6D7}" destId="{5AE80F15-805B-4021-806E-6A68775ECA2A}" srcOrd="0" destOrd="0" presId="urn:microsoft.com/office/officeart/2005/8/layout/hierarchy1"/>
    <dgm:cxn modelId="{B6545FE6-EE17-4AF7-BB45-779A6AA04FF2}" srcId="{B689BF8B-AA0D-4928-9588-6EFF73E85C13}" destId="{DA5FA496-B3EC-4EE0-B0D3-A8ED463649C2}" srcOrd="0" destOrd="0" parTransId="{F46365EE-4E22-471F-B2E0-E64D7E402078}" sibTransId="{AE4134E9-7AF7-43A2-8429-DF731461E1C4}"/>
    <dgm:cxn modelId="{3C778389-FA06-489A-AD23-129852906EDA}" srcId="{9F83C36F-2F17-435A-B074-7A587CF7C1F9}" destId="{FE739DF4-869B-4418-A89F-C0E31BFD6225}" srcOrd="2" destOrd="0" parTransId="{77EDFAE9-16C9-4574-8160-028AABF2F6D7}" sibTransId="{7B1FEF96-B51C-4F55-B2A0-73FC6CD24938}"/>
    <dgm:cxn modelId="{11B6DC33-F81C-4DF9-B911-3BCD014D30BB}" srcId="{DA5FA496-B3EC-4EE0-B0D3-A8ED463649C2}" destId="{9F83C36F-2F17-435A-B074-7A587CF7C1F9}" srcOrd="0" destOrd="0" parTransId="{161E7849-FAD0-428D-BAA0-5B1F670663B3}" sibTransId="{8FB41C62-D052-4685-93D3-A111D76A9CB7}"/>
    <dgm:cxn modelId="{2BFDFB7A-5D40-4D72-9A7C-B3681ADBC2B0}" type="presOf" srcId="{67A45A95-59BD-48C2-8F7A-82FB523B4359}" destId="{9976019E-0E31-4AF4-B83C-3F7A4C1B1DD4}" srcOrd="0" destOrd="0" presId="urn:microsoft.com/office/officeart/2005/8/layout/hierarchy1"/>
    <dgm:cxn modelId="{82BDEC96-0261-418C-9801-E16DA5275259}" type="presOf" srcId="{9F83C36F-2F17-435A-B074-7A587CF7C1F9}" destId="{9C9D4187-1F55-44F7-BE8A-C298C64BAAB8}" srcOrd="0" destOrd="0" presId="urn:microsoft.com/office/officeart/2005/8/layout/hierarchy1"/>
    <dgm:cxn modelId="{3B82DCBE-AD5F-4C82-8CCE-43F1CAC30961}" type="presOf" srcId="{82C85F15-D969-4E88-8FFD-EF3B25B0601A}" destId="{6AAFF23A-0CF1-4830-AE1E-E66C7642DEA6}" srcOrd="0" destOrd="0" presId="urn:microsoft.com/office/officeart/2005/8/layout/hierarchy1"/>
    <dgm:cxn modelId="{F6283F23-2796-4F76-A856-C0ACC005DE1C}" srcId="{9F83C36F-2F17-435A-B074-7A587CF7C1F9}" destId="{58869E1D-0923-4E85-B0F1-5154C446CDF2}" srcOrd="0" destOrd="0" parTransId="{47C1589F-2A26-4EE1-8F92-646F88DA3356}" sibTransId="{6D061556-1477-455E-83BE-C572E0CEC352}"/>
    <dgm:cxn modelId="{45683F04-6198-4370-8887-B4D5751186E8}" type="presOf" srcId="{575AB882-A793-40C9-9181-A73D536647A6}" destId="{4A2448A6-4013-443E-B4E2-CE135DF6D967}" srcOrd="0" destOrd="0" presId="urn:microsoft.com/office/officeart/2005/8/layout/hierarchy1"/>
    <dgm:cxn modelId="{E4962E72-E781-4DE6-B9D4-0352EF13C30B}" type="presOf" srcId="{47C1589F-2A26-4EE1-8F92-646F88DA3356}" destId="{A76DFFDA-9E5D-4B5E-8163-F1C048861F4F}" srcOrd="0" destOrd="0" presId="urn:microsoft.com/office/officeart/2005/8/layout/hierarchy1"/>
    <dgm:cxn modelId="{AC5A1C22-DB92-4D10-AA3E-5EA995C8C233}" type="presOf" srcId="{A0BB4BC1-6DE2-4072-8BF1-87A77E4B8CB7}" destId="{6A9D8367-8751-49D6-A1EF-12068570BAB7}" srcOrd="0" destOrd="0" presId="urn:microsoft.com/office/officeart/2005/8/layout/hierarchy1"/>
    <dgm:cxn modelId="{B8278F03-4DFD-4A82-AD4C-783C44BCB75E}" srcId="{9F83C36F-2F17-435A-B074-7A587CF7C1F9}" destId="{82C85F15-D969-4E88-8FFD-EF3B25B0601A}" srcOrd="1" destOrd="0" parTransId="{67A45A95-59BD-48C2-8F7A-82FB523B4359}" sibTransId="{F527595D-8A84-4628-AC2F-27B23B17A6DB}"/>
    <dgm:cxn modelId="{51329409-EED2-4105-ACBC-2527084EB64C}" type="presOf" srcId="{DA5FA496-B3EC-4EE0-B0D3-A8ED463649C2}" destId="{671EAFF3-48B2-4613-8F71-C0737140FA89}" srcOrd="0" destOrd="0" presId="urn:microsoft.com/office/officeart/2005/8/layout/hierarchy1"/>
    <dgm:cxn modelId="{F45779B3-6A3E-478C-ABB1-30B7DF018809}" type="presOf" srcId="{58869E1D-0923-4E85-B0F1-5154C446CDF2}" destId="{421726F8-77DA-4EA1-90AF-DC7F5B03C59D}" srcOrd="0" destOrd="0" presId="urn:microsoft.com/office/officeart/2005/8/layout/hierarchy1"/>
    <dgm:cxn modelId="{40603BB1-DD5F-4171-B4CC-ACD965BCB9A6}" type="presOf" srcId="{161E7849-FAD0-428D-BAA0-5B1F670663B3}" destId="{307C3E12-9EE3-4ED3-BB72-BCF5BEC818B1}" srcOrd="0" destOrd="0" presId="urn:microsoft.com/office/officeart/2005/8/layout/hierarchy1"/>
    <dgm:cxn modelId="{8CCA8ACA-E767-4430-88CF-EB6B80F87352}" type="presOf" srcId="{5E3DDFC1-832A-4E23-A107-008436F88A26}" destId="{A7D21840-DD8B-48EE-9013-56152A2F72D5}" srcOrd="0" destOrd="0" presId="urn:microsoft.com/office/officeart/2005/8/layout/hierarchy1"/>
    <dgm:cxn modelId="{DCDF589B-6962-4798-9750-23057463CC59}" srcId="{9F83C36F-2F17-435A-B074-7A587CF7C1F9}" destId="{A0BB4BC1-6DE2-4072-8BF1-87A77E4B8CB7}" srcOrd="3" destOrd="0" parTransId="{161BF88A-50EF-4912-A28A-B921C5289AAC}" sibTransId="{E842656B-1CEE-4BF4-8B4D-CD892135996F}"/>
    <dgm:cxn modelId="{066D29F9-5030-4233-86C2-CFDC0B5DCE8C}" srcId="{9F83C36F-2F17-435A-B074-7A587CF7C1F9}" destId="{010F7666-DBE9-41BD-8E55-72D43A01FD24}" srcOrd="4" destOrd="0" parTransId="{5E3DDFC1-832A-4E23-A107-008436F88A26}" sibTransId="{210EE9CF-47FD-49FC-A876-B003DC970B00}"/>
    <dgm:cxn modelId="{DC80DC5A-1ED6-4192-97C2-07D778C2944D}" type="presOf" srcId="{31F1D99C-C0B8-421B-B9F9-FDB9050F4E6F}" destId="{68714777-5C43-4A4D-9A6D-9C652DDE9764}" srcOrd="0" destOrd="0" presId="urn:microsoft.com/office/officeart/2005/8/layout/hierarchy1"/>
    <dgm:cxn modelId="{9BF2F024-6A78-4490-96EB-9C5D6A9B030C}" type="presOf" srcId="{B689BF8B-AA0D-4928-9588-6EFF73E85C13}" destId="{666A537B-E89B-4857-9B72-CFA2353B969F}" srcOrd="0" destOrd="0" presId="urn:microsoft.com/office/officeart/2005/8/layout/hierarchy1"/>
    <dgm:cxn modelId="{C604F453-C1D3-4C98-AE80-5DE77A9C9A1E}" type="presOf" srcId="{161BF88A-50EF-4912-A28A-B921C5289AAC}" destId="{E3BF5F22-8489-45DC-A218-A593DD0C4754}" srcOrd="0" destOrd="0" presId="urn:microsoft.com/office/officeart/2005/8/layout/hierarchy1"/>
    <dgm:cxn modelId="{D88E9AB4-1FE9-4558-9B85-2E2B86C65DA7}" type="presOf" srcId="{010F7666-DBE9-41BD-8E55-72D43A01FD24}" destId="{C18D7065-81E8-44BF-BCFD-B5E2319D1602}" srcOrd="0" destOrd="0" presId="urn:microsoft.com/office/officeart/2005/8/layout/hierarchy1"/>
    <dgm:cxn modelId="{E84986A2-5516-4B20-9E46-0BD0386C3B96}" srcId="{DA5FA496-B3EC-4EE0-B0D3-A8ED463649C2}" destId="{31F1D99C-C0B8-421B-B9F9-FDB9050F4E6F}" srcOrd="1" destOrd="0" parTransId="{575AB882-A793-40C9-9181-A73D536647A6}" sibTransId="{4C176662-D717-4DC2-BFF5-23F78BA01016}"/>
    <dgm:cxn modelId="{14720113-91FD-4008-AF3F-FE83DAC5BED3}" type="presParOf" srcId="{666A537B-E89B-4857-9B72-CFA2353B969F}" destId="{5870C92B-4D84-4D3D-94BB-93BB677F4D4F}" srcOrd="0" destOrd="0" presId="urn:microsoft.com/office/officeart/2005/8/layout/hierarchy1"/>
    <dgm:cxn modelId="{5F91D527-EDBF-4B01-B750-723528EC0BB4}" type="presParOf" srcId="{5870C92B-4D84-4D3D-94BB-93BB677F4D4F}" destId="{8D29798F-46D6-492A-916B-687D7F7DD09B}" srcOrd="0" destOrd="0" presId="urn:microsoft.com/office/officeart/2005/8/layout/hierarchy1"/>
    <dgm:cxn modelId="{0CA0DC46-18DE-463C-928D-1C5AF9F3E00C}" type="presParOf" srcId="{8D29798F-46D6-492A-916B-687D7F7DD09B}" destId="{A3F5E8E8-7748-48A9-AC78-0A52CC36E3E3}" srcOrd="0" destOrd="0" presId="urn:microsoft.com/office/officeart/2005/8/layout/hierarchy1"/>
    <dgm:cxn modelId="{FAD75D33-797A-4A63-923B-1E67E79CE9CD}" type="presParOf" srcId="{8D29798F-46D6-492A-916B-687D7F7DD09B}" destId="{671EAFF3-48B2-4613-8F71-C0737140FA89}" srcOrd="1" destOrd="0" presId="urn:microsoft.com/office/officeart/2005/8/layout/hierarchy1"/>
    <dgm:cxn modelId="{E68C8D97-5133-481E-BE55-6C8A21795552}" type="presParOf" srcId="{5870C92B-4D84-4D3D-94BB-93BB677F4D4F}" destId="{6FC3E6F2-A9AB-4287-952F-708951B6380F}" srcOrd="1" destOrd="0" presId="urn:microsoft.com/office/officeart/2005/8/layout/hierarchy1"/>
    <dgm:cxn modelId="{0DF5DB72-83B5-4861-BF1D-CD09554BB112}" type="presParOf" srcId="{6FC3E6F2-A9AB-4287-952F-708951B6380F}" destId="{307C3E12-9EE3-4ED3-BB72-BCF5BEC818B1}" srcOrd="0" destOrd="0" presId="urn:microsoft.com/office/officeart/2005/8/layout/hierarchy1"/>
    <dgm:cxn modelId="{92045A2E-B999-493F-9807-AAADFBB586E7}" type="presParOf" srcId="{6FC3E6F2-A9AB-4287-952F-708951B6380F}" destId="{6C427B7C-FCB8-4E48-ACBE-F7A52724233F}" srcOrd="1" destOrd="0" presId="urn:microsoft.com/office/officeart/2005/8/layout/hierarchy1"/>
    <dgm:cxn modelId="{47053AF3-DEF4-4E28-B0D2-0AEB7B451203}" type="presParOf" srcId="{6C427B7C-FCB8-4E48-ACBE-F7A52724233F}" destId="{C32ED2E8-E87D-43DB-906A-FC472F56C679}" srcOrd="0" destOrd="0" presId="urn:microsoft.com/office/officeart/2005/8/layout/hierarchy1"/>
    <dgm:cxn modelId="{A92678B8-41CF-4F07-B807-BB7FA7F66CE6}" type="presParOf" srcId="{C32ED2E8-E87D-43DB-906A-FC472F56C679}" destId="{23003131-4054-4BAD-8E7A-F67BC5E927EB}" srcOrd="0" destOrd="0" presId="urn:microsoft.com/office/officeart/2005/8/layout/hierarchy1"/>
    <dgm:cxn modelId="{A27BCE01-691A-4190-A2F2-3AF1BCF7997E}" type="presParOf" srcId="{C32ED2E8-E87D-43DB-906A-FC472F56C679}" destId="{9C9D4187-1F55-44F7-BE8A-C298C64BAAB8}" srcOrd="1" destOrd="0" presId="urn:microsoft.com/office/officeart/2005/8/layout/hierarchy1"/>
    <dgm:cxn modelId="{5009FA5C-A6A8-4008-8AC8-35C83D9E1E1E}" type="presParOf" srcId="{6C427B7C-FCB8-4E48-ACBE-F7A52724233F}" destId="{A8FF19FA-94FE-4854-B887-9F444C59EBEA}" srcOrd="1" destOrd="0" presId="urn:microsoft.com/office/officeart/2005/8/layout/hierarchy1"/>
    <dgm:cxn modelId="{12DB21C1-C77B-4150-8B55-E0B3ABDCAE17}" type="presParOf" srcId="{A8FF19FA-94FE-4854-B887-9F444C59EBEA}" destId="{A76DFFDA-9E5D-4B5E-8163-F1C048861F4F}" srcOrd="0" destOrd="0" presId="urn:microsoft.com/office/officeart/2005/8/layout/hierarchy1"/>
    <dgm:cxn modelId="{3ACF32A9-3810-4A51-B47B-A048C4D30ED1}" type="presParOf" srcId="{A8FF19FA-94FE-4854-B887-9F444C59EBEA}" destId="{A7C60F70-9148-4396-9744-2D6D4041703C}" srcOrd="1" destOrd="0" presId="urn:microsoft.com/office/officeart/2005/8/layout/hierarchy1"/>
    <dgm:cxn modelId="{5A034A73-30FC-4BF9-83EB-053B18AADA0E}" type="presParOf" srcId="{A7C60F70-9148-4396-9744-2D6D4041703C}" destId="{8C5CCF8D-0A67-472D-B446-6A3A0990DCA7}" srcOrd="0" destOrd="0" presId="urn:microsoft.com/office/officeart/2005/8/layout/hierarchy1"/>
    <dgm:cxn modelId="{F0C1D830-E7AA-491D-82DC-DA65394E9A99}" type="presParOf" srcId="{8C5CCF8D-0A67-472D-B446-6A3A0990DCA7}" destId="{7212685F-153F-48A8-93B2-FAFD4683C424}" srcOrd="0" destOrd="0" presId="urn:microsoft.com/office/officeart/2005/8/layout/hierarchy1"/>
    <dgm:cxn modelId="{2A246B24-FBC9-438B-AB5E-B4465EC23A3C}" type="presParOf" srcId="{8C5CCF8D-0A67-472D-B446-6A3A0990DCA7}" destId="{421726F8-77DA-4EA1-90AF-DC7F5B03C59D}" srcOrd="1" destOrd="0" presId="urn:microsoft.com/office/officeart/2005/8/layout/hierarchy1"/>
    <dgm:cxn modelId="{91D6C93B-0236-4A2B-B8FE-924465EBD391}" type="presParOf" srcId="{A7C60F70-9148-4396-9744-2D6D4041703C}" destId="{8B62986D-2FD5-42CA-B457-4DA4AB8596EF}" srcOrd="1" destOrd="0" presId="urn:microsoft.com/office/officeart/2005/8/layout/hierarchy1"/>
    <dgm:cxn modelId="{C52B62AE-B7E8-43C0-B56B-26B6D94CF26C}" type="presParOf" srcId="{A8FF19FA-94FE-4854-B887-9F444C59EBEA}" destId="{9976019E-0E31-4AF4-B83C-3F7A4C1B1DD4}" srcOrd="2" destOrd="0" presId="urn:microsoft.com/office/officeart/2005/8/layout/hierarchy1"/>
    <dgm:cxn modelId="{AC052B84-15C2-4036-9022-156251ACBEDF}" type="presParOf" srcId="{A8FF19FA-94FE-4854-B887-9F444C59EBEA}" destId="{A4B302B9-2369-4039-B0B8-480F559ABF6D}" srcOrd="3" destOrd="0" presId="urn:microsoft.com/office/officeart/2005/8/layout/hierarchy1"/>
    <dgm:cxn modelId="{0A142DC6-DB5D-4C85-BA93-C5D68737D539}" type="presParOf" srcId="{A4B302B9-2369-4039-B0B8-480F559ABF6D}" destId="{706188DB-AED0-43A5-B0D1-2B7E975AE05F}" srcOrd="0" destOrd="0" presId="urn:microsoft.com/office/officeart/2005/8/layout/hierarchy1"/>
    <dgm:cxn modelId="{19B2A64E-A52A-4323-8153-85D6D5CD65F1}" type="presParOf" srcId="{706188DB-AED0-43A5-B0D1-2B7E975AE05F}" destId="{CCAB4B62-3BA4-48EA-84CE-35AF5966EDA1}" srcOrd="0" destOrd="0" presId="urn:microsoft.com/office/officeart/2005/8/layout/hierarchy1"/>
    <dgm:cxn modelId="{CCA08829-3EBE-4F28-9089-23F27FD4B1C1}" type="presParOf" srcId="{706188DB-AED0-43A5-B0D1-2B7E975AE05F}" destId="{6AAFF23A-0CF1-4830-AE1E-E66C7642DEA6}" srcOrd="1" destOrd="0" presId="urn:microsoft.com/office/officeart/2005/8/layout/hierarchy1"/>
    <dgm:cxn modelId="{D053D3EC-D91A-400E-9D7B-B628CD0187BC}" type="presParOf" srcId="{A4B302B9-2369-4039-B0B8-480F559ABF6D}" destId="{338CA69E-A80C-484A-A60C-FC9426B261AE}" srcOrd="1" destOrd="0" presId="urn:microsoft.com/office/officeart/2005/8/layout/hierarchy1"/>
    <dgm:cxn modelId="{C31BD637-4EBE-4E6F-AA5C-F94F91884E93}" type="presParOf" srcId="{A8FF19FA-94FE-4854-B887-9F444C59EBEA}" destId="{5AE80F15-805B-4021-806E-6A68775ECA2A}" srcOrd="4" destOrd="0" presId="urn:microsoft.com/office/officeart/2005/8/layout/hierarchy1"/>
    <dgm:cxn modelId="{3621073C-17DB-4082-A289-A7C948660617}" type="presParOf" srcId="{A8FF19FA-94FE-4854-B887-9F444C59EBEA}" destId="{5C7154C8-4161-4DD1-9BC8-1B76646D1494}" srcOrd="5" destOrd="0" presId="urn:microsoft.com/office/officeart/2005/8/layout/hierarchy1"/>
    <dgm:cxn modelId="{AC86D4BE-D16F-46FC-AD2E-90383B076405}" type="presParOf" srcId="{5C7154C8-4161-4DD1-9BC8-1B76646D1494}" destId="{72EF2458-6471-4F2C-9CD4-7399E6DACB4E}" srcOrd="0" destOrd="0" presId="urn:microsoft.com/office/officeart/2005/8/layout/hierarchy1"/>
    <dgm:cxn modelId="{52E82768-5BC9-4C12-BCB2-D8C1E6486250}" type="presParOf" srcId="{72EF2458-6471-4F2C-9CD4-7399E6DACB4E}" destId="{FBD01121-CE18-4AA6-B89A-A6BD51E3BA43}" srcOrd="0" destOrd="0" presId="urn:microsoft.com/office/officeart/2005/8/layout/hierarchy1"/>
    <dgm:cxn modelId="{AF8EA481-CC7E-427D-A9ED-0F8CD2D98960}" type="presParOf" srcId="{72EF2458-6471-4F2C-9CD4-7399E6DACB4E}" destId="{4140EB2E-9DCB-45C8-9727-20E0323C05FF}" srcOrd="1" destOrd="0" presId="urn:microsoft.com/office/officeart/2005/8/layout/hierarchy1"/>
    <dgm:cxn modelId="{91CFC5CC-6A37-437A-AEE9-D7744C234884}" type="presParOf" srcId="{5C7154C8-4161-4DD1-9BC8-1B76646D1494}" destId="{086C45BC-BF99-4E7A-920E-1658B8AEDC9A}" srcOrd="1" destOrd="0" presId="urn:microsoft.com/office/officeart/2005/8/layout/hierarchy1"/>
    <dgm:cxn modelId="{089890E8-B95B-4CD2-A748-0ABA621017A0}" type="presParOf" srcId="{A8FF19FA-94FE-4854-B887-9F444C59EBEA}" destId="{E3BF5F22-8489-45DC-A218-A593DD0C4754}" srcOrd="6" destOrd="0" presId="urn:microsoft.com/office/officeart/2005/8/layout/hierarchy1"/>
    <dgm:cxn modelId="{05FCDF6A-A76E-4FAD-B2A3-AEC28EEA7922}" type="presParOf" srcId="{A8FF19FA-94FE-4854-B887-9F444C59EBEA}" destId="{EBAFC646-7E21-4AE1-A670-A9E33607166E}" srcOrd="7" destOrd="0" presId="urn:microsoft.com/office/officeart/2005/8/layout/hierarchy1"/>
    <dgm:cxn modelId="{B92B4F9A-65BC-40DA-8139-B951EDED3755}" type="presParOf" srcId="{EBAFC646-7E21-4AE1-A670-A9E33607166E}" destId="{E632907A-6E4F-46DB-BE90-46E456E49272}" srcOrd="0" destOrd="0" presId="urn:microsoft.com/office/officeart/2005/8/layout/hierarchy1"/>
    <dgm:cxn modelId="{F3543C18-452F-4E6E-B1A0-1B926D69ED27}" type="presParOf" srcId="{E632907A-6E4F-46DB-BE90-46E456E49272}" destId="{8506151C-21E9-4A5E-84BE-EA301E2BDE8D}" srcOrd="0" destOrd="0" presId="urn:microsoft.com/office/officeart/2005/8/layout/hierarchy1"/>
    <dgm:cxn modelId="{B21DC547-5DF5-46F8-8C55-54A2049698BE}" type="presParOf" srcId="{E632907A-6E4F-46DB-BE90-46E456E49272}" destId="{6A9D8367-8751-49D6-A1EF-12068570BAB7}" srcOrd="1" destOrd="0" presId="urn:microsoft.com/office/officeart/2005/8/layout/hierarchy1"/>
    <dgm:cxn modelId="{5E50A2D8-107C-4B60-9160-7034FC7470B2}" type="presParOf" srcId="{EBAFC646-7E21-4AE1-A670-A9E33607166E}" destId="{7230949D-E570-486D-B9F4-C5C03E1F2819}" srcOrd="1" destOrd="0" presId="urn:microsoft.com/office/officeart/2005/8/layout/hierarchy1"/>
    <dgm:cxn modelId="{80E5301A-F1BC-4E6D-887C-ED72B076678F}" type="presParOf" srcId="{A8FF19FA-94FE-4854-B887-9F444C59EBEA}" destId="{A7D21840-DD8B-48EE-9013-56152A2F72D5}" srcOrd="8" destOrd="0" presId="urn:microsoft.com/office/officeart/2005/8/layout/hierarchy1"/>
    <dgm:cxn modelId="{EBE9ED46-ED95-4EAB-9AFE-AC90E7D355DB}" type="presParOf" srcId="{A8FF19FA-94FE-4854-B887-9F444C59EBEA}" destId="{441DF1B9-C671-4015-A921-20A422043549}" srcOrd="9" destOrd="0" presId="urn:microsoft.com/office/officeart/2005/8/layout/hierarchy1"/>
    <dgm:cxn modelId="{79BEA6B9-4471-48EE-8FAE-DC126EE701DE}" type="presParOf" srcId="{441DF1B9-C671-4015-A921-20A422043549}" destId="{3369BB9D-4554-4E9D-8199-6CBB977A860B}" srcOrd="0" destOrd="0" presId="urn:microsoft.com/office/officeart/2005/8/layout/hierarchy1"/>
    <dgm:cxn modelId="{9EF602F4-3C79-4A6B-9B1E-B5F5FCB95797}" type="presParOf" srcId="{3369BB9D-4554-4E9D-8199-6CBB977A860B}" destId="{050E3B74-F65F-44F8-8A4C-9E1B6BB0DC3D}" srcOrd="0" destOrd="0" presId="urn:microsoft.com/office/officeart/2005/8/layout/hierarchy1"/>
    <dgm:cxn modelId="{258152CC-F93A-4859-A3FB-A94712244A60}" type="presParOf" srcId="{3369BB9D-4554-4E9D-8199-6CBB977A860B}" destId="{C18D7065-81E8-44BF-BCFD-B5E2319D1602}" srcOrd="1" destOrd="0" presId="urn:microsoft.com/office/officeart/2005/8/layout/hierarchy1"/>
    <dgm:cxn modelId="{6636F85A-2D00-41E2-BEC7-F7F6E3628B8B}" type="presParOf" srcId="{441DF1B9-C671-4015-A921-20A422043549}" destId="{922B526D-EB23-4AF3-96BB-A06CC0C5D0BF}" srcOrd="1" destOrd="0" presId="urn:microsoft.com/office/officeart/2005/8/layout/hierarchy1"/>
    <dgm:cxn modelId="{FBD9F96C-B0D9-4236-81CA-9F8EBFCBD31F}" type="presParOf" srcId="{6FC3E6F2-A9AB-4287-952F-708951B6380F}" destId="{4A2448A6-4013-443E-B4E2-CE135DF6D967}" srcOrd="2" destOrd="0" presId="urn:microsoft.com/office/officeart/2005/8/layout/hierarchy1"/>
    <dgm:cxn modelId="{74211FC9-32B5-440B-85BB-51A2F4B70E3F}" type="presParOf" srcId="{6FC3E6F2-A9AB-4287-952F-708951B6380F}" destId="{D9AAEB13-24C4-4D68-ADEC-8ADA57433A3F}" srcOrd="3" destOrd="0" presId="urn:microsoft.com/office/officeart/2005/8/layout/hierarchy1"/>
    <dgm:cxn modelId="{91B325F8-5CC5-470D-AE98-F6C81FF713FA}" type="presParOf" srcId="{D9AAEB13-24C4-4D68-ADEC-8ADA57433A3F}" destId="{4196EFD8-068B-460C-B212-EA395A06B042}" srcOrd="0" destOrd="0" presId="urn:microsoft.com/office/officeart/2005/8/layout/hierarchy1"/>
    <dgm:cxn modelId="{BD4D682E-1FA8-4FCD-9AB6-DA3F2B9840B9}" type="presParOf" srcId="{4196EFD8-068B-460C-B212-EA395A06B042}" destId="{1C824258-CFC0-4878-B641-726823DC2F98}" srcOrd="0" destOrd="0" presId="urn:microsoft.com/office/officeart/2005/8/layout/hierarchy1"/>
    <dgm:cxn modelId="{1DF1B07A-89D3-4BE2-BA3B-2E3B8E9D174C}" type="presParOf" srcId="{4196EFD8-068B-460C-B212-EA395A06B042}" destId="{68714777-5C43-4A4D-9A6D-9C652DDE9764}" srcOrd="1" destOrd="0" presId="urn:microsoft.com/office/officeart/2005/8/layout/hierarchy1"/>
    <dgm:cxn modelId="{194E0DB3-9646-4531-BC7D-E7E76263906C}" type="presParOf" srcId="{D9AAEB13-24C4-4D68-ADEC-8ADA57433A3F}" destId="{73D04D1E-8C2A-421E-AD81-93E4FC20DA76}"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448A6-4013-443E-B4E2-CE135DF6D967}">
      <dsp:nvSpPr>
        <dsp:cNvPr id="0" name=""/>
        <dsp:cNvSpPr/>
      </dsp:nvSpPr>
      <dsp:spPr>
        <a:xfrm>
          <a:off x="2083649" y="992916"/>
          <a:ext cx="1067771" cy="254081"/>
        </a:xfrm>
        <a:custGeom>
          <a:avLst/>
          <a:gdLst/>
          <a:ahLst/>
          <a:cxnLst/>
          <a:rect l="0" t="0" r="0" b="0"/>
          <a:pathLst>
            <a:path>
              <a:moveTo>
                <a:pt x="0" y="0"/>
              </a:moveTo>
              <a:lnTo>
                <a:pt x="0" y="173148"/>
              </a:lnTo>
              <a:lnTo>
                <a:pt x="1067771" y="173148"/>
              </a:lnTo>
              <a:lnTo>
                <a:pt x="1067771" y="254081"/>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D21840-DD8B-48EE-9013-56152A2F72D5}">
      <dsp:nvSpPr>
        <dsp:cNvPr id="0" name=""/>
        <dsp:cNvSpPr/>
      </dsp:nvSpPr>
      <dsp:spPr>
        <a:xfrm>
          <a:off x="2039696" y="1801753"/>
          <a:ext cx="1601657" cy="254081"/>
        </a:xfrm>
        <a:custGeom>
          <a:avLst/>
          <a:gdLst/>
          <a:ahLst/>
          <a:cxnLst/>
          <a:rect l="0" t="0" r="0" b="0"/>
          <a:pathLst>
            <a:path>
              <a:moveTo>
                <a:pt x="0" y="0"/>
              </a:moveTo>
              <a:lnTo>
                <a:pt x="0" y="173148"/>
              </a:lnTo>
              <a:lnTo>
                <a:pt x="1601657" y="173148"/>
              </a:lnTo>
              <a:lnTo>
                <a:pt x="1601657" y="254081"/>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3BF5F22-8489-45DC-A218-A593DD0C4754}">
      <dsp:nvSpPr>
        <dsp:cNvPr id="0" name=""/>
        <dsp:cNvSpPr/>
      </dsp:nvSpPr>
      <dsp:spPr>
        <a:xfrm>
          <a:off x="2039696" y="1801753"/>
          <a:ext cx="533885" cy="254081"/>
        </a:xfrm>
        <a:custGeom>
          <a:avLst/>
          <a:gdLst/>
          <a:ahLst/>
          <a:cxnLst/>
          <a:rect l="0" t="0" r="0" b="0"/>
          <a:pathLst>
            <a:path>
              <a:moveTo>
                <a:pt x="0" y="0"/>
              </a:moveTo>
              <a:lnTo>
                <a:pt x="0" y="173148"/>
              </a:lnTo>
              <a:lnTo>
                <a:pt x="533885" y="173148"/>
              </a:lnTo>
              <a:lnTo>
                <a:pt x="533885" y="254081"/>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AE80F15-805B-4021-806E-6A68775ECA2A}">
      <dsp:nvSpPr>
        <dsp:cNvPr id="0" name=""/>
        <dsp:cNvSpPr/>
      </dsp:nvSpPr>
      <dsp:spPr>
        <a:xfrm>
          <a:off x="448358" y="1801753"/>
          <a:ext cx="1591338" cy="254807"/>
        </a:xfrm>
        <a:custGeom>
          <a:avLst/>
          <a:gdLst/>
          <a:ahLst/>
          <a:cxnLst/>
          <a:rect l="0" t="0" r="0" b="0"/>
          <a:pathLst>
            <a:path>
              <a:moveTo>
                <a:pt x="1591338" y="0"/>
              </a:moveTo>
              <a:lnTo>
                <a:pt x="1591338" y="173875"/>
              </a:lnTo>
              <a:lnTo>
                <a:pt x="0" y="173875"/>
              </a:lnTo>
              <a:lnTo>
                <a:pt x="0" y="25480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76019E-0E31-4AF4-B83C-3F7A4C1B1DD4}">
      <dsp:nvSpPr>
        <dsp:cNvPr id="0" name=""/>
        <dsp:cNvSpPr/>
      </dsp:nvSpPr>
      <dsp:spPr>
        <a:xfrm>
          <a:off x="1522329" y="1801753"/>
          <a:ext cx="517367" cy="254807"/>
        </a:xfrm>
        <a:custGeom>
          <a:avLst/>
          <a:gdLst/>
          <a:ahLst/>
          <a:cxnLst/>
          <a:rect l="0" t="0" r="0" b="0"/>
          <a:pathLst>
            <a:path>
              <a:moveTo>
                <a:pt x="517367" y="0"/>
              </a:moveTo>
              <a:lnTo>
                <a:pt x="517367" y="173875"/>
              </a:lnTo>
              <a:lnTo>
                <a:pt x="0" y="173875"/>
              </a:lnTo>
              <a:lnTo>
                <a:pt x="0" y="25480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07C3E12-9EE3-4ED3-BB72-BCF5BEC818B1}">
      <dsp:nvSpPr>
        <dsp:cNvPr id="0" name=""/>
        <dsp:cNvSpPr/>
      </dsp:nvSpPr>
      <dsp:spPr>
        <a:xfrm>
          <a:off x="1993976" y="992916"/>
          <a:ext cx="91440" cy="254081"/>
        </a:xfrm>
        <a:custGeom>
          <a:avLst/>
          <a:gdLst/>
          <a:ahLst/>
          <a:cxnLst/>
          <a:rect l="0" t="0" r="0" b="0"/>
          <a:pathLst>
            <a:path>
              <a:moveTo>
                <a:pt x="89672" y="0"/>
              </a:moveTo>
              <a:lnTo>
                <a:pt x="89672" y="173148"/>
              </a:lnTo>
              <a:lnTo>
                <a:pt x="45720" y="173148"/>
              </a:lnTo>
              <a:lnTo>
                <a:pt x="45720" y="254081"/>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98F4A45-AC92-475F-8DD7-B40E44575AF9}">
      <dsp:nvSpPr>
        <dsp:cNvPr id="0" name=""/>
        <dsp:cNvSpPr/>
      </dsp:nvSpPr>
      <dsp:spPr>
        <a:xfrm>
          <a:off x="971925" y="992916"/>
          <a:ext cx="1111724" cy="254081"/>
        </a:xfrm>
        <a:custGeom>
          <a:avLst/>
          <a:gdLst/>
          <a:ahLst/>
          <a:cxnLst/>
          <a:rect l="0" t="0" r="0" b="0"/>
          <a:pathLst>
            <a:path>
              <a:moveTo>
                <a:pt x="1111724" y="0"/>
              </a:moveTo>
              <a:lnTo>
                <a:pt x="1111724" y="173148"/>
              </a:lnTo>
              <a:lnTo>
                <a:pt x="0" y="173148"/>
              </a:lnTo>
              <a:lnTo>
                <a:pt x="0" y="254081"/>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F5E8E8-7748-48A9-AC78-0A52CC36E3E3}">
      <dsp:nvSpPr>
        <dsp:cNvPr id="0" name=""/>
        <dsp:cNvSpPr/>
      </dsp:nvSpPr>
      <dsp:spPr>
        <a:xfrm>
          <a:off x="1594738" y="438160"/>
          <a:ext cx="977820" cy="55475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71EAFF3-48B2-4613-8F71-C0737140FA89}">
      <dsp:nvSpPr>
        <dsp:cNvPr id="0" name=""/>
        <dsp:cNvSpPr/>
      </dsp:nvSpPr>
      <dsp:spPr>
        <a:xfrm>
          <a:off x="1691809" y="530377"/>
          <a:ext cx="977820" cy="554755"/>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cap="none" spc="0" dirty="0" smtClean="0">
              <a:ln w="17780" cmpd="sng">
                <a:prstDash val="solid"/>
                <a:miter lim="800000"/>
              </a:ln>
              <a:effectLst>
                <a:outerShdw blurRad="50800" algn="tl" rotWithShape="0">
                  <a:srgbClr val="000000"/>
                </a:outerShdw>
              </a:effectLst>
            </a:rPr>
            <a:t>كلية التربية</a:t>
          </a:r>
          <a:endParaRPr lang="ar-SA" sz="1600" kern="1200" dirty="0"/>
        </a:p>
      </dsp:txBody>
      <dsp:txXfrm>
        <a:off x="1708057" y="546625"/>
        <a:ext cx="945324" cy="522259"/>
      </dsp:txXfrm>
    </dsp:sp>
    <dsp:sp modelId="{00A9D376-CE5C-46A5-94DC-E64EBC9E7B95}">
      <dsp:nvSpPr>
        <dsp:cNvPr id="0" name=""/>
        <dsp:cNvSpPr/>
      </dsp:nvSpPr>
      <dsp:spPr>
        <a:xfrm>
          <a:off x="535109" y="1246997"/>
          <a:ext cx="873631" cy="55475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E8DBA9-CC70-4B6F-92F1-4B5CCBD470BC}">
      <dsp:nvSpPr>
        <dsp:cNvPr id="0" name=""/>
        <dsp:cNvSpPr/>
      </dsp:nvSpPr>
      <dsp:spPr>
        <a:xfrm>
          <a:off x="632179" y="1339214"/>
          <a:ext cx="873631" cy="554755"/>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b="1" kern="1200" dirty="0" smtClean="0"/>
            <a:t>قسم الادارة والتخطيط</a:t>
          </a:r>
          <a:endParaRPr lang="ar-SA" sz="1100" b="1" kern="1200" dirty="0"/>
        </a:p>
      </dsp:txBody>
      <dsp:txXfrm>
        <a:off x="648427" y="1355462"/>
        <a:ext cx="841135" cy="522259"/>
      </dsp:txXfrm>
    </dsp:sp>
    <dsp:sp modelId="{23003131-4054-4BAD-8E7A-F67BC5E927EB}">
      <dsp:nvSpPr>
        <dsp:cNvPr id="0" name=""/>
        <dsp:cNvSpPr/>
      </dsp:nvSpPr>
      <dsp:spPr>
        <a:xfrm>
          <a:off x="1602881" y="1246997"/>
          <a:ext cx="873631" cy="55475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9D4187-1F55-44F7-BE8A-C298C64BAAB8}">
      <dsp:nvSpPr>
        <dsp:cNvPr id="0" name=""/>
        <dsp:cNvSpPr/>
      </dsp:nvSpPr>
      <dsp:spPr>
        <a:xfrm>
          <a:off x="1699951" y="1339214"/>
          <a:ext cx="873631" cy="554755"/>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b="1" kern="1200" cap="none" spc="0" dirty="0" smtClean="0">
              <a:ln w="17780" cmpd="sng">
                <a:prstDash val="solid"/>
                <a:miter lim="800000"/>
              </a:ln>
              <a:effectLst>
                <a:outerShdw blurRad="50800" algn="tl" rotWithShape="0">
                  <a:srgbClr val="000000"/>
                </a:outerShdw>
              </a:effectLst>
            </a:rPr>
            <a:t> المناهج وطرق التدريس</a:t>
          </a:r>
          <a:endParaRPr lang="ar-SA" sz="1100" kern="1200" dirty="0"/>
        </a:p>
      </dsp:txBody>
      <dsp:txXfrm>
        <a:off x="1716199" y="1355462"/>
        <a:ext cx="841135" cy="522259"/>
      </dsp:txXfrm>
    </dsp:sp>
    <dsp:sp modelId="{CCAB4B62-3BA4-48EA-84CE-35AF5966EDA1}">
      <dsp:nvSpPr>
        <dsp:cNvPr id="0" name=""/>
        <dsp:cNvSpPr/>
      </dsp:nvSpPr>
      <dsp:spPr>
        <a:xfrm>
          <a:off x="1085513" y="2056561"/>
          <a:ext cx="873631" cy="55475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AFF23A-0CF1-4830-AE1E-E66C7642DEA6}">
      <dsp:nvSpPr>
        <dsp:cNvPr id="0" name=""/>
        <dsp:cNvSpPr/>
      </dsp:nvSpPr>
      <dsp:spPr>
        <a:xfrm>
          <a:off x="1182583" y="2148778"/>
          <a:ext cx="873631" cy="554755"/>
        </a:xfrm>
        <a:prstGeom prst="roundRect">
          <a:avLst>
            <a:gd name="adj" fmla="val 10000"/>
          </a:avLst>
        </a:prstGeom>
        <a:solidFill>
          <a:schemeClr val="accent2">
            <a:lumMod val="75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b="1" kern="1200" cap="none" spc="0" dirty="0" smtClean="0">
              <a:ln w="17780" cmpd="sng">
                <a:prstDash val="solid"/>
                <a:miter lim="800000"/>
              </a:ln>
              <a:effectLst>
                <a:outerShdw blurRad="50800" algn="tl" rotWithShape="0">
                  <a:srgbClr val="000000"/>
                </a:outerShdw>
              </a:effectLst>
              <a:cs typeface="+mn-cs"/>
            </a:rPr>
            <a:t>طرق تدريس2</a:t>
          </a:r>
          <a:endParaRPr lang="ar-SA" sz="1100" b="1" kern="1200" dirty="0">
            <a:cs typeface="+mn-cs"/>
          </a:endParaRPr>
        </a:p>
      </dsp:txBody>
      <dsp:txXfrm>
        <a:off x="1198831" y="2165026"/>
        <a:ext cx="841135" cy="522259"/>
      </dsp:txXfrm>
    </dsp:sp>
    <dsp:sp modelId="{FBD01121-CE18-4AA6-B89A-A6BD51E3BA43}">
      <dsp:nvSpPr>
        <dsp:cNvPr id="0" name=""/>
        <dsp:cNvSpPr/>
      </dsp:nvSpPr>
      <dsp:spPr>
        <a:xfrm>
          <a:off x="11543" y="2056561"/>
          <a:ext cx="873631" cy="55475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40EB2E-9DCB-45C8-9727-20E0323C05FF}">
      <dsp:nvSpPr>
        <dsp:cNvPr id="0" name=""/>
        <dsp:cNvSpPr/>
      </dsp:nvSpPr>
      <dsp:spPr>
        <a:xfrm>
          <a:off x="108613" y="2148778"/>
          <a:ext cx="873631" cy="554755"/>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b="1" kern="1200" cap="none" spc="0" dirty="0" smtClean="0">
              <a:ln w="17780" cmpd="sng">
                <a:prstDash val="solid"/>
                <a:miter lim="800000"/>
              </a:ln>
              <a:effectLst>
                <a:outerShdw blurRad="50800" algn="tl" rotWithShape="0">
                  <a:srgbClr val="000000"/>
                </a:outerShdw>
              </a:effectLst>
            </a:rPr>
            <a:t>تصميم النشاط</a:t>
          </a:r>
          <a:endParaRPr lang="ar-SA" sz="1100" kern="1200" dirty="0"/>
        </a:p>
      </dsp:txBody>
      <dsp:txXfrm>
        <a:off x="124861" y="2165026"/>
        <a:ext cx="841135" cy="522259"/>
      </dsp:txXfrm>
    </dsp:sp>
    <dsp:sp modelId="{8506151C-21E9-4A5E-84BE-EA301E2BDE8D}">
      <dsp:nvSpPr>
        <dsp:cNvPr id="0" name=""/>
        <dsp:cNvSpPr/>
      </dsp:nvSpPr>
      <dsp:spPr>
        <a:xfrm>
          <a:off x="2136767" y="2055834"/>
          <a:ext cx="873631" cy="55475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9D8367-8751-49D6-A1EF-12068570BAB7}">
      <dsp:nvSpPr>
        <dsp:cNvPr id="0" name=""/>
        <dsp:cNvSpPr/>
      </dsp:nvSpPr>
      <dsp:spPr>
        <a:xfrm>
          <a:off x="2233837" y="2148051"/>
          <a:ext cx="873631" cy="554755"/>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b="1" kern="1200" cap="none" spc="0" dirty="0" smtClean="0">
              <a:ln w="17780" cmpd="sng">
                <a:prstDash val="solid"/>
                <a:miter lim="800000"/>
              </a:ln>
              <a:effectLst>
                <a:outerShdw blurRad="50800" algn="tl" rotWithShape="0">
                  <a:srgbClr val="000000"/>
                </a:outerShdw>
              </a:effectLst>
            </a:rPr>
            <a:t>اسس مناهج</a:t>
          </a:r>
          <a:endParaRPr lang="ar-SA" sz="1100" kern="1200" dirty="0"/>
        </a:p>
      </dsp:txBody>
      <dsp:txXfrm>
        <a:off x="2250085" y="2164299"/>
        <a:ext cx="841135" cy="522259"/>
      </dsp:txXfrm>
    </dsp:sp>
    <dsp:sp modelId="{050E3B74-F65F-44F8-8A4C-9E1B6BB0DC3D}">
      <dsp:nvSpPr>
        <dsp:cNvPr id="0" name=""/>
        <dsp:cNvSpPr/>
      </dsp:nvSpPr>
      <dsp:spPr>
        <a:xfrm>
          <a:off x="3204538" y="2055834"/>
          <a:ext cx="873631" cy="55475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8D7065-81E8-44BF-BCFD-B5E2319D1602}">
      <dsp:nvSpPr>
        <dsp:cNvPr id="0" name=""/>
        <dsp:cNvSpPr/>
      </dsp:nvSpPr>
      <dsp:spPr>
        <a:xfrm>
          <a:off x="3301608" y="2148051"/>
          <a:ext cx="873631" cy="554755"/>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b="1" kern="1200" cap="none" spc="0" dirty="0" smtClean="0">
              <a:ln w="17780" cmpd="sng">
                <a:prstDash val="solid"/>
                <a:miter lim="800000"/>
              </a:ln>
              <a:effectLst>
                <a:outerShdw blurRad="50800" algn="tl" rotWithShape="0">
                  <a:srgbClr val="000000"/>
                </a:outerShdw>
              </a:effectLst>
            </a:rPr>
            <a:t>طرق تدريس</a:t>
          </a:r>
          <a:endParaRPr lang="ar-SA" sz="1100" kern="1200" dirty="0"/>
        </a:p>
      </dsp:txBody>
      <dsp:txXfrm>
        <a:off x="3317856" y="2164299"/>
        <a:ext cx="841135" cy="522259"/>
      </dsp:txXfrm>
    </dsp:sp>
    <dsp:sp modelId="{1C824258-CFC0-4878-B641-726823DC2F98}">
      <dsp:nvSpPr>
        <dsp:cNvPr id="0" name=""/>
        <dsp:cNvSpPr/>
      </dsp:nvSpPr>
      <dsp:spPr>
        <a:xfrm>
          <a:off x="2670652" y="1246997"/>
          <a:ext cx="961536" cy="55475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714777-5C43-4A4D-9A6D-9C652DDE9764}">
      <dsp:nvSpPr>
        <dsp:cNvPr id="0" name=""/>
        <dsp:cNvSpPr/>
      </dsp:nvSpPr>
      <dsp:spPr>
        <a:xfrm>
          <a:off x="2767723" y="1339214"/>
          <a:ext cx="961536" cy="554755"/>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b="1" kern="1200" cap="none" spc="0" dirty="0" smtClean="0">
              <a:ln w="17780" cmpd="sng">
                <a:prstDash val="solid"/>
                <a:miter lim="800000"/>
              </a:ln>
              <a:effectLst>
                <a:outerShdw blurRad="50800" algn="tl" rotWithShape="0">
                  <a:srgbClr val="000000"/>
                </a:outerShdw>
              </a:effectLst>
            </a:rPr>
            <a:t>قسم علم النفس </a:t>
          </a:r>
          <a:endParaRPr lang="ar-SA" sz="1100" kern="1200" dirty="0"/>
        </a:p>
      </dsp:txBody>
      <dsp:txXfrm>
        <a:off x="2783971" y="1355462"/>
        <a:ext cx="929040" cy="522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71251-6451-498E-9C2D-59D1262A899B}">
      <dsp:nvSpPr>
        <dsp:cNvPr id="0" name=""/>
        <dsp:cNvSpPr/>
      </dsp:nvSpPr>
      <dsp:spPr>
        <a:xfrm>
          <a:off x="5418087" y="2422155"/>
          <a:ext cx="898303" cy="414040"/>
        </a:xfrm>
        <a:custGeom>
          <a:avLst/>
          <a:gdLst/>
          <a:ahLst/>
          <a:cxnLst/>
          <a:rect l="0" t="0" r="0" b="0"/>
          <a:pathLst>
            <a:path>
              <a:moveTo>
                <a:pt x="0" y="0"/>
              </a:moveTo>
              <a:lnTo>
                <a:pt x="0" y="272955"/>
              </a:lnTo>
              <a:lnTo>
                <a:pt x="898303" y="272955"/>
              </a:lnTo>
              <a:lnTo>
                <a:pt x="898303" y="41404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D21840-DD8B-48EE-9013-56152A2F72D5}">
      <dsp:nvSpPr>
        <dsp:cNvPr id="0" name=""/>
        <dsp:cNvSpPr/>
      </dsp:nvSpPr>
      <dsp:spPr>
        <a:xfrm>
          <a:off x="4487391" y="3832160"/>
          <a:ext cx="3722786" cy="442927"/>
        </a:xfrm>
        <a:custGeom>
          <a:avLst/>
          <a:gdLst/>
          <a:ahLst/>
          <a:cxnLst/>
          <a:rect l="0" t="0" r="0" b="0"/>
          <a:pathLst>
            <a:path>
              <a:moveTo>
                <a:pt x="0" y="0"/>
              </a:moveTo>
              <a:lnTo>
                <a:pt x="0" y="301841"/>
              </a:lnTo>
              <a:lnTo>
                <a:pt x="3722786" y="301841"/>
              </a:lnTo>
              <a:lnTo>
                <a:pt x="3722786" y="4429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F5F22-8489-45DC-A218-A593DD0C4754}">
      <dsp:nvSpPr>
        <dsp:cNvPr id="0" name=""/>
        <dsp:cNvSpPr/>
      </dsp:nvSpPr>
      <dsp:spPr>
        <a:xfrm>
          <a:off x="4487391" y="3832160"/>
          <a:ext cx="1861393" cy="442927"/>
        </a:xfrm>
        <a:custGeom>
          <a:avLst/>
          <a:gdLst/>
          <a:ahLst/>
          <a:cxnLst/>
          <a:rect l="0" t="0" r="0" b="0"/>
          <a:pathLst>
            <a:path>
              <a:moveTo>
                <a:pt x="0" y="0"/>
              </a:moveTo>
              <a:lnTo>
                <a:pt x="0" y="301841"/>
              </a:lnTo>
              <a:lnTo>
                <a:pt x="1861393" y="301841"/>
              </a:lnTo>
              <a:lnTo>
                <a:pt x="1861393" y="4429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80F15-805B-4021-806E-6A68775ECA2A}">
      <dsp:nvSpPr>
        <dsp:cNvPr id="0" name=""/>
        <dsp:cNvSpPr/>
      </dsp:nvSpPr>
      <dsp:spPr>
        <a:xfrm>
          <a:off x="4441671" y="3832160"/>
          <a:ext cx="91440" cy="442927"/>
        </a:xfrm>
        <a:custGeom>
          <a:avLst/>
          <a:gdLst/>
          <a:ahLst/>
          <a:cxnLst/>
          <a:rect l="0" t="0" r="0" b="0"/>
          <a:pathLst>
            <a:path>
              <a:moveTo>
                <a:pt x="45720" y="0"/>
              </a:moveTo>
              <a:lnTo>
                <a:pt x="45720" y="4429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6019E-0E31-4AF4-B83C-3F7A4C1B1DD4}">
      <dsp:nvSpPr>
        <dsp:cNvPr id="0" name=""/>
        <dsp:cNvSpPr/>
      </dsp:nvSpPr>
      <dsp:spPr>
        <a:xfrm>
          <a:off x="2625997" y="3832160"/>
          <a:ext cx="1861393" cy="442927"/>
        </a:xfrm>
        <a:custGeom>
          <a:avLst/>
          <a:gdLst/>
          <a:ahLst/>
          <a:cxnLst/>
          <a:rect l="0" t="0" r="0" b="0"/>
          <a:pathLst>
            <a:path>
              <a:moveTo>
                <a:pt x="1861393" y="0"/>
              </a:moveTo>
              <a:lnTo>
                <a:pt x="1861393" y="301841"/>
              </a:lnTo>
              <a:lnTo>
                <a:pt x="0" y="301841"/>
              </a:lnTo>
              <a:lnTo>
                <a:pt x="0" y="4429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DFFDA-9E5D-4B5E-8163-F1C048861F4F}">
      <dsp:nvSpPr>
        <dsp:cNvPr id="0" name=""/>
        <dsp:cNvSpPr/>
      </dsp:nvSpPr>
      <dsp:spPr>
        <a:xfrm>
          <a:off x="764604" y="3832160"/>
          <a:ext cx="3722786" cy="442927"/>
        </a:xfrm>
        <a:custGeom>
          <a:avLst/>
          <a:gdLst/>
          <a:ahLst/>
          <a:cxnLst/>
          <a:rect l="0" t="0" r="0" b="0"/>
          <a:pathLst>
            <a:path>
              <a:moveTo>
                <a:pt x="3722786" y="0"/>
              </a:moveTo>
              <a:lnTo>
                <a:pt x="3722786" y="301841"/>
              </a:lnTo>
              <a:lnTo>
                <a:pt x="0" y="301841"/>
              </a:lnTo>
              <a:lnTo>
                <a:pt x="0" y="4429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C3E12-9EE3-4ED3-BB72-BCF5BEC818B1}">
      <dsp:nvSpPr>
        <dsp:cNvPr id="0" name=""/>
        <dsp:cNvSpPr/>
      </dsp:nvSpPr>
      <dsp:spPr>
        <a:xfrm>
          <a:off x="4487391" y="2422155"/>
          <a:ext cx="930696" cy="442927"/>
        </a:xfrm>
        <a:custGeom>
          <a:avLst/>
          <a:gdLst/>
          <a:ahLst/>
          <a:cxnLst/>
          <a:rect l="0" t="0" r="0" b="0"/>
          <a:pathLst>
            <a:path>
              <a:moveTo>
                <a:pt x="930696" y="0"/>
              </a:moveTo>
              <a:lnTo>
                <a:pt x="930696" y="301841"/>
              </a:lnTo>
              <a:lnTo>
                <a:pt x="0" y="301841"/>
              </a:lnTo>
              <a:lnTo>
                <a:pt x="0" y="4429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5E8E8-7748-48A9-AC78-0A52CC36E3E3}">
      <dsp:nvSpPr>
        <dsp:cNvPr id="0" name=""/>
        <dsp:cNvSpPr/>
      </dsp:nvSpPr>
      <dsp:spPr>
        <a:xfrm>
          <a:off x="4656608" y="1455076"/>
          <a:ext cx="1522958" cy="96707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1EAFF3-48B2-4613-8F71-C0737140FA89}">
      <dsp:nvSpPr>
        <dsp:cNvPr id="0" name=""/>
        <dsp:cNvSpPr/>
      </dsp:nvSpPr>
      <dsp:spPr>
        <a:xfrm>
          <a:off x="4825826" y="1615833"/>
          <a:ext cx="1522958" cy="96707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cap="none" spc="0" dirty="0" smtClean="0">
              <a:ln w="17780" cmpd="sng">
                <a:prstDash val="solid"/>
                <a:miter lim="800000"/>
              </a:ln>
              <a:effectLst>
                <a:outerShdw blurRad="50800" algn="tl" rotWithShape="0">
                  <a:srgbClr val="000000"/>
                </a:outerShdw>
              </a:effectLst>
            </a:rPr>
            <a:t>عناصر المحاضرة</a:t>
          </a:r>
          <a:endParaRPr lang="ar-SA" sz="2800" kern="1200" dirty="0"/>
        </a:p>
      </dsp:txBody>
      <dsp:txXfrm>
        <a:off x="4854151" y="1644158"/>
        <a:ext cx="1466308" cy="910428"/>
      </dsp:txXfrm>
    </dsp:sp>
    <dsp:sp modelId="{23003131-4054-4BAD-8E7A-F67BC5E927EB}">
      <dsp:nvSpPr>
        <dsp:cNvPr id="0" name=""/>
        <dsp:cNvSpPr/>
      </dsp:nvSpPr>
      <dsp:spPr>
        <a:xfrm>
          <a:off x="3725912" y="2865082"/>
          <a:ext cx="1522958" cy="96707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C9D4187-1F55-44F7-BE8A-C298C64BAAB8}">
      <dsp:nvSpPr>
        <dsp:cNvPr id="0" name=""/>
        <dsp:cNvSpPr/>
      </dsp:nvSpPr>
      <dsp:spPr>
        <a:xfrm>
          <a:off x="3895129" y="3025839"/>
          <a:ext cx="1522958" cy="96707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إستراتيجية خرائط المفاهيم وتشمل </a:t>
          </a:r>
          <a:endParaRPr lang="ar-SA" sz="1700" kern="1200" dirty="0"/>
        </a:p>
      </dsp:txBody>
      <dsp:txXfrm>
        <a:off x="3923454" y="3054164"/>
        <a:ext cx="1466308" cy="910428"/>
      </dsp:txXfrm>
    </dsp:sp>
    <dsp:sp modelId="{7212685F-153F-48A8-93B2-FAFD4683C424}">
      <dsp:nvSpPr>
        <dsp:cNvPr id="0" name=""/>
        <dsp:cNvSpPr/>
      </dsp:nvSpPr>
      <dsp:spPr>
        <a:xfrm>
          <a:off x="3125" y="4275087"/>
          <a:ext cx="1522958" cy="96707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1726F8-77DA-4EA1-90AF-DC7F5B03C59D}">
      <dsp:nvSpPr>
        <dsp:cNvPr id="0" name=""/>
        <dsp:cNvSpPr/>
      </dsp:nvSpPr>
      <dsp:spPr>
        <a:xfrm>
          <a:off x="172342" y="4435844"/>
          <a:ext cx="1522958" cy="96707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التطبيقات التربوية </a:t>
          </a:r>
        </a:p>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لخرائط المفاهيم</a:t>
          </a:r>
          <a:endParaRPr lang="ar-SA" sz="1700" kern="1200" dirty="0"/>
        </a:p>
      </dsp:txBody>
      <dsp:txXfrm>
        <a:off x="200667" y="4464169"/>
        <a:ext cx="1466308" cy="910428"/>
      </dsp:txXfrm>
    </dsp:sp>
    <dsp:sp modelId="{CCAB4B62-3BA4-48EA-84CE-35AF5966EDA1}">
      <dsp:nvSpPr>
        <dsp:cNvPr id="0" name=""/>
        <dsp:cNvSpPr/>
      </dsp:nvSpPr>
      <dsp:spPr>
        <a:xfrm>
          <a:off x="1864518" y="4275087"/>
          <a:ext cx="1522958" cy="96707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AAFF23A-0CF1-4830-AE1E-E66C7642DEA6}">
      <dsp:nvSpPr>
        <dsp:cNvPr id="0" name=""/>
        <dsp:cNvSpPr/>
      </dsp:nvSpPr>
      <dsp:spPr>
        <a:xfrm>
          <a:off x="2033736" y="4435844"/>
          <a:ext cx="1522958" cy="96707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0" kern="1200" cap="none" spc="0" dirty="0" smtClean="0">
              <a:ln w="17780" cmpd="sng">
                <a:prstDash val="solid"/>
                <a:miter lim="800000"/>
              </a:ln>
              <a:effectLst>
                <a:outerShdw blurRad="50800" algn="tl" rotWithShape="0">
                  <a:srgbClr val="000000"/>
                </a:outerShdw>
              </a:effectLst>
              <a:cs typeface="+mn-cs"/>
            </a:rPr>
            <a:t>خطوات بناء </a:t>
          </a:r>
        </a:p>
        <a:p>
          <a:pPr lvl="0" algn="ctr" defTabSz="755650" rtl="1">
            <a:lnSpc>
              <a:spcPct val="90000"/>
            </a:lnSpc>
            <a:spcBef>
              <a:spcPct val="0"/>
            </a:spcBef>
            <a:spcAft>
              <a:spcPct val="35000"/>
            </a:spcAft>
          </a:pPr>
          <a:r>
            <a:rPr lang="ar-SA" sz="1700" b="0" kern="1200" cap="none" spc="0" dirty="0" smtClean="0">
              <a:ln w="17780" cmpd="sng">
                <a:prstDash val="solid"/>
                <a:miter lim="800000"/>
              </a:ln>
              <a:effectLst>
                <a:outerShdw blurRad="50800" algn="tl" rotWithShape="0">
                  <a:srgbClr val="000000"/>
                </a:outerShdw>
              </a:effectLst>
              <a:cs typeface="+mn-cs"/>
            </a:rPr>
            <a:t>خرائط المفاهيم</a:t>
          </a:r>
          <a:endParaRPr lang="ar-SA" sz="1700" b="0" kern="1200" dirty="0">
            <a:cs typeface="+mn-cs"/>
          </a:endParaRPr>
        </a:p>
      </dsp:txBody>
      <dsp:txXfrm>
        <a:off x="2062061" y="4464169"/>
        <a:ext cx="1466308" cy="910428"/>
      </dsp:txXfrm>
    </dsp:sp>
    <dsp:sp modelId="{FBD01121-CE18-4AA6-B89A-A6BD51E3BA43}">
      <dsp:nvSpPr>
        <dsp:cNvPr id="0" name=""/>
        <dsp:cNvSpPr/>
      </dsp:nvSpPr>
      <dsp:spPr>
        <a:xfrm>
          <a:off x="3725912" y="4275087"/>
          <a:ext cx="1522958" cy="96707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140EB2E-9DCB-45C8-9727-20E0323C05FF}">
      <dsp:nvSpPr>
        <dsp:cNvPr id="0" name=""/>
        <dsp:cNvSpPr/>
      </dsp:nvSpPr>
      <dsp:spPr>
        <a:xfrm>
          <a:off x="3895129" y="4435844"/>
          <a:ext cx="1522958" cy="96707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إستخدامات خرائط المفاهيم</a:t>
          </a:r>
          <a:endParaRPr lang="ar-SA" sz="1700" kern="1200" dirty="0"/>
        </a:p>
      </dsp:txBody>
      <dsp:txXfrm>
        <a:off x="3923454" y="4464169"/>
        <a:ext cx="1466308" cy="910428"/>
      </dsp:txXfrm>
    </dsp:sp>
    <dsp:sp modelId="{8506151C-21E9-4A5E-84BE-EA301E2BDE8D}">
      <dsp:nvSpPr>
        <dsp:cNvPr id="0" name=""/>
        <dsp:cNvSpPr/>
      </dsp:nvSpPr>
      <dsp:spPr>
        <a:xfrm>
          <a:off x="5587305" y="4275087"/>
          <a:ext cx="1522958" cy="96707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A9D8367-8751-49D6-A1EF-12068570BAB7}">
      <dsp:nvSpPr>
        <dsp:cNvPr id="0" name=""/>
        <dsp:cNvSpPr/>
      </dsp:nvSpPr>
      <dsp:spPr>
        <a:xfrm>
          <a:off x="5756523" y="4435844"/>
          <a:ext cx="1522958" cy="96707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أهمية خرائط المفاهيم</a:t>
          </a:r>
          <a:endParaRPr lang="ar-SA" sz="1700" kern="1200" dirty="0"/>
        </a:p>
      </dsp:txBody>
      <dsp:txXfrm>
        <a:off x="5784848" y="4464169"/>
        <a:ext cx="1466308" cy="910428"/>
      </dsp:txXfrm>
    </dsp:sp>
    <dsp:sp modelId="{050E3B74-F65F-44F8-8A4C-9E1B6BB0DC3D}">
      <dsp:nvSpPr>
        <dsp:cNvPr id="0" name=""/>
        <dsp:cNvSpPr/>
      </dsp:nvSpPr>
      <dsp:spPr>
        <a:xfrm>
          <a:off x="7448698" y="4275087"/>
          <a:ext cx="1522958" cy="96707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18D7065-81E8-44BF-BCFD-B5E2319D1602}">
      <dsp:nvSpPr>
        <dsp:cNvPr id="0" name=""/>
        <dsp:cNvSpPr/>
      </dsp:nvSpPr>
      <dsp:spPr>
        <a:xfrm>
          <a:off x="7617916" y="4435844"/>
          <a:ext cx="1522958" cy="96707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مفهوم خرائط المفاهيم</a:t>
          </a:r>
          <a:endParaRPr lang="ar-SA" sz="1700" kern="1200" dirty="0"/>
        </a:p>
      </dsp:txBody>
      <dsp:txXfrm>
        <a:off x="7646241" y="4464169"/>
        <a:ext cx="1466308" cy="910428"/>
      </dsp:txXfrm>
    </dsp:sp>
    <dsp:sp modelId="{F7AFD45F-2340-4418-9156-161566851395}">
      <dsp:nvSpPr>
        <dsp:cNvPr id="0" name=""/>
        <dsp:cNvSpPr/>
      </dsp:nvSpPr>
      <dsp:spPr>
        <a:xfrm>
          <a:off x="5554912" y="2836195"/>
          <a:ext cx="1522958" cy="96707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09FE3C-59B7-43EF-8390-3BE8004BC6DB}">
      <dsp:nvSpPr>
        <dsp:cNvPr id="0" name=""/>
        <dsp:cNvSpPr/>
      </dsp:nvSpPr>
      <dsp:spPr>
        <a:xfrm>
          <a:off x="5724129" y="2996952"/>
          <a:ext cx="1522958" cy="96707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endParaRPr lang="ar-SA" sz="1700" kern="1200"/>
        </a:p>
      </dsp:txBody>
      <dsp:txXfrm>
        <a:off x="5752454" y="3025277"/>
        <a:ext cx="1466308" cy="910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448A6-4013-443E-B4E2-CE135DF6D967}">
      <dsp:nvSpPr>
        <dsp:cNvPr id="0" name=""/>
        <dsp:cNvSpPr/>
      </dsp:nvSpPr>
      <dsp:spPr>
        <a:xfrm>
          <a:off x="5494707" y="2422155"/>
          <a:ext cx="930696" cy="442927"/>
        </a:xfrm>
        <a:custGeom>
          <a:avLst/>
          <a:gdLst/>
          <a:ahLst/>
          <a:cxnLst/>
          <a:rect l="0" t="0" r="0" b="0"/>
          <a:pathLst>
            <a:path>
              <a:moveTo>
                <a:pt x="0" y="0"/>
              </a:moveTo>
              <a:lnTo>
                <a:pt x="0" y="301841"/>
              </a:lnTo>
              <a:lnTo>
                <a:pt x="930696" y="301841"/>
              </a:lnTo>
              <a:lnTo>
                <a:pt x="930696" y="44292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D21840-DD8B-48EE-9013-56152A2F72D5}">
      <dsp:nvSpPr>
        <dsp:cNvPr id="0" name=""/>
        <dsp:cNvSpPr/>
      </dsp:nvSpPr>
      <dsp:spPr>
        <a:xfrm>
          <a:off x="4487391" y="3832160"/>
          <a:ext cx="3722786" cy="442927"/>
        </a:xfrm>
        <a:custGeom>
          <a:avLst/>
          <a:gdLst/>
          <a:ahLst/>
          <a:cxnLst/>
          <a:rect l="0" t="0" r="0" b="0"/>
          <a:pathLst>
            <a:path>
              <a:moveTo>
                <a:pt x="0" y="0"/>
              </a:moveTo>
              <a:lnTo>
                <a:pt x="0" y="301841"/>
              </a:lnTo>
              <a:lnTo>
                <a:pt x="3722786" y="301841"/>
              </a:lnTo>
              <a:lnTo>
                <a:pt x="3722786" y="44292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F5F22-8489-45DC-A218-A593DD0C4754}">
      <dsp:nvSpPr>
        <dsp:cNvPr id="0" name=""/>
        <dsp:cNvSpPr/>
      </dsp:nvSpPr>
      <dsp:spPr>
        <a:xfrm>
          <a:off x="4487391" y="3832160"/>
          <a:ext cx="1861393" cy="442927"/>
        </a:xfrm>
        <a:custGeom>
          <a:avLst/>
          <a:gdLst/>
          <a:ahLst/>
          <a:cxnLst/>
          <a:rect l="0" t="0" r="0" b="0"/>
          <a:pathLst>
            <a:path>
              <a:moveTo>
                <a:pt x="0" y="0"/>
              </a:moveTo>
              <a:lnTo>
                <a:pt x="0" y="301841"/>
              </a:lnTo>
              <a:lnTo>
                <a:pt x="1861393" y="301841"/>
              </a:lnTo>
              <a:lnTo>
                <a:pt x="1861393" y="44292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80F15-805B-4021-806E-6A68775ECA2A}">
      <dsp:nvSpPr>
        <dsp:cNvPr id="0" name=""/>
        <dsp:cNvSpPr/>
      </dsp:nvSpPr>
      <dsp:spPr>
        <a:xfrm>
          <a:off x="4441671" y="3832160"/>
          <a:ext cx="91440" cy="442927"/>
        </a:xfrm>
        <a:custGeom>
          <a:avLst/>
          <a:gdLst/>
          <a:ahLst/>
          <a:cxnLst/>
          <a:rect l="0" t="0" r="0" b="0"/>
          <a:pathLst>
            <a:path>
              <a:moveTo>
                <a:pt x="45720" y="0"/>
              </a:moveTo>
              <a:lnTo>
                <a:pt x="45720" y="44292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6019E-0E31-4AF4-B83C-3F7A4C1B1DD4}">
      <dsp:nvSpPr>
        <dsp:cNvPr id="0" name=""/>
        <dsp:cNvSpPr/>
      </dsp:nvSpPr>
      <dsp:spPr>
        <a:xfrm>
          <a:off x="2625997" y="3832160"/>
          <a:ext cx="1861393" cy="442927"/>
        </a:xfrm>
        <a:custGeom>
          <a:avLst/>
          <a:gdLst/>
          <a:ahLst/>
          <a:cxnLst/>
          <a:rect l="0" t="0" r="0" b="0"/>
          <a:pathLst>
            <a:path>
              <a:moveTo>
                <a:pt x="1861393" y="0"/>
              </a:moveTo>
              <a:lnTo>
                <a:pt x="1861393" y="301841"/>
              </a:lnTo>
              <a:lnTo>
                <a:pt x="0" y="301841"/>
              </a:lnTo>
              <a:lnTo>
                <a:pt x="0" y="44292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DFFDA-9E5D-4B5E-8163-F1C048861F4F}">
      <dsp:nvSpPr>
        <dsp:cNvPr id="0" name=""/>
        <dsp:cNvSpPr/>
      </dsp:nvSpPr>
      <dsp:spPr>
        <a:xfrm>
          <a:off x="764604" y="3832160"/>
          <a:ext cx="3722786" cy="442927"/>
        </a:xfrm>
        <a:custGeom>
          <a:avLst/>
          <a:gdLst/>
          <a:ahLst/>
          <a:cxnLst/>
          <a:rect l="0" t="0" r="0" b="0"/>
          <a:pathLst>
            <a:path>
              <a:moveTo>
                <a:pt x="3722786" y="0"/>
              </a:moveTo>
              <a:lnTo>
                <a:pt x="3722786" y="301841"/>
              </a:lnTo>
              <a:lnTo>
                <a:pt x="0" y="301841"/>
              </a:lnTo>
              <a:lnTo>
                <a:pt x="0" y="44292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C3E12-9EE3-4ED3-BB72-BCF5BEC818B1}">
      <dsp:nvSpPr>
        <dsp:cNvPr id="0" name=""/>
        <dsp:cNvSpPr/>
      </dsp:nvSpPr>
      <dsp:spPr>
        <a:xfrm>
          <a:off x="4487391" y="2422155"/>
          <a:ext cx="1007316" cy="442927"/>
        </a:xfrm>
        <a:custGeom>
          <a:avLst/>
          <a:gdLst/>
          <a:ahLst/>
          <a:cxnLst/>
          <a:rect l="0" t="0" r="0" b="0"/>
          <a:pathLst>
            <a:path>
              <a:moveTo>
                <a:pt x="1007316" y="0"/>
              </a:moveTo>
              <a:lnTo>
                <a:pt x="1007316" y="301841"/>
              </a:lnTo>
              <a:lnTo>
                <a:pt x="0" y="301841"/>
              </a:lnTo>
              <a:lnTo>
                <a:pt x="0" y="44292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5E8E8-7748-48A9-AC78-0A52CC36E3E3}">
      <dsp:nvSpPr>
        <dsp:cNvPr id="0" name=""/>
        <dsp:cNvSpPr/>
      </dsp:nvSpPr>
      <dsp:spPr>
        <a:xfrm>
          <a:off x="4733228" y="1455076"/>
          <a:ext cx="1522958" cy="9670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1EAFF3-48B2-4613-8F71-C0737140FA89}">
      <dsp:nvSpPr>
        <dsp:cNvPr id="0" name=""/>
        <dsp:cNvSpPr/>
      </dsp:nvSpPr>
      <dsp:spPr>
        <a:xfrm>
          <a:off x="4902446" y="1615833"/>
          <a:ext cx="1522958" cy="967078"/>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cap="none" spc="0" dirty="0" smtClean="0">
              <a:ln w="17780" cmpd="sng">
                <a:prstDash val="solid"/>
                <a:miter lim="800000"/>
              </a:ln>
              <a:effectLst>
                <a:outerShdw blurRad="50800" algn="tl" rotWithShape="0">
                  <a:srgbClr val="000000"/>
                </a:outerShdw>
              </a:effectLst>
            </a:rPr>
            <a:t>عناصر المحاضرة</a:t>
          </a:r>
          <a:endParaRPr lang="ar-SA" sz="2800" kern="1200" dirty="0"/>
        </a:p>
      </dsp:txBody>
      <dsp:txXfrm>
        <a:off x="4930771" y="1644158"/>
        <a:ext cx="1466308" cy="910428"/>
      </dsp:txXfrm>
    </dsp:sp>
    <dsp:sp modelId="{23003131-4054-4BAD-8E7A-F67BC5E927EB}">
      <dsp:nvSpPr>
        <dsp:cNvPr id="0" name=""/>
        <dsp:cNvSpPr/>
      </dsp:nvSpPr>
      <dsp:spPr>
        <a:xfrm>
          <a:off x="3725912" y="2865082"/>
          <a:ext cx="1522958" cy="9670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C9D4187-1F55-44F7-BE8A-C298C64BAAB8}">
      <dsp:nvSpPr>
        <dsp:cNvPr id="0" name=""/>
        <dsp:cNvSpPr/>
      </dsp:nvSpPr>
      <dsp:spPr>
        <a:xfrm>
          <a:off x="3895129" y="3025839"/>
          <a:ext cx="1522958" cy="967078"/>
        </a:xfrm>
        <a:prstGeom prst="roundRect">
          <a:avLst>
            <a:gd name="adj" fmla="val 10000"/>
          </a:avLst>
        </a:prstGeom>
        <a:solidFill>
          <a:schemeClr val="accent2">
            <a:lumMod val="75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إستراتيجية خرائط المفاهيم وتشمل </a:t>
          </a:r>
          <a:endParaRPr lang="ar-SA" sz="1700" kern="1200" dirty="0"/>
        </a:p>
      </dsp:txBody>
      <dsp:txXfrm>
        <a:off x="3923454" y="3054164"/>
        <a:ext cx="1466308" cy="910428"/>
      </dsp:txXfrm>
    </dsp:sp>
    <dsp:sp modelId="{7212685F-153F-48A8-93B2-FAFD4683C424}">
      <dsp:nvSpPr>
        <dsp:cNvPr id="0" name=""/>
        <dsp:cNvSpPr/>
      </dsp:nvSpPr>
      <dsp:spPr>
        <a:xfrm>
          <a:off x="3125" y="4275087"/>
          <a:ext cx="1522958" cy="9670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1726F8-77DA-4EA1-90AF-DC7F5B03C59D}">
      <dsp:nvSpPr>
        <dsp:cNvPr id="0" name=""/>
        <dsp:cNvSpPr/>
      </dsp:nvSpPr>
      <dsp:spPr>
        <a:xfrm>
          <a:off x="172342" y="4435844"/>
          <a:ext cx="1522958" cy="967078"/>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التطبيقات التربوية </a:t>
          </a:r>
        </a:p>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لخرائط المفاهيم</a:t>
          </a:r>
          <a:endParaRPr lang="ar-SA" sz="1700" kern="1200" dirty="0"/>
        </a:p>
      </dsp:txBody>
      <dsp:txXfrm>
        <a:off x="200667" y="4464169"/>
        <a:ext cx="1466308" cy="910428"/>
      </dsp:txXfrm>
    </dsp:sp>
    <dsp:sp modelId="{CCAB4B62-3BA4-48EA-84CE-35AF5966EDA1}">
      <dsp:nvSpPr>
        <dsp:cNvPr id="0" name=""/>
        <dsp:cNvSpPr/>
      </dsp:nvSpPr>
      <dsp:spPr>
        <a:xfrm>
          <a:off x="1864518" y="4275087"/>
          <a:ext cx="1522958" cy="9670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AAFF23A-0CF1-4830-AE1E-E66C7642DEA6}">
      <dsp:nvSpPr>
        <dsp:cNvPr id="0" name=""/>
        <dsp:cNvSpPr/>
      </dsp:nvSpPr>
      <dsp:spPr>
        <a:xfrm>
          <a:off x="2033736" y="4435844"/>
          <a:ext cx="1522958" cy="967078"/>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0" kern="1200" cap="none" spc="0" dirty="0" smtClean="0">
              <a:ln w="17780" cmpd="sng">
                <a:prstDash val="solid"/>
                <a:miter lim="800000"/>
              </a:ln>
              <a:effectLst>
                <a:outerShdw blurRad="50800" algn="tl" rotWithShape="0">
                  <a:srgbClr val="000000"/>
                </a:outerShdw>
              </a:effectLst>
              <a:cs typeface="+mn-cs"/>
            </a:rPr>
            <a:t>خطوات بناء </a:t>
          </a:r>
        </a:p>
        <a:p>
          <a:pPr lvl="0" algn="ctr" defTabSz="755650" rtl="1">
            <a:lnSpc>
              <a:spcPct val="90000"/>
            </a:lnSpc>
            <a:spcBef>
              <a:spcPct val="0"/>
            </a:spcBef>
            <a:spcAft>
              <a:spcPct val="35000"/>
            </a:spcAft>
          </a:pPr>
          <a:r>
            <a:rPr lang="ar-SA" sz="1700" b="0" kern="1200" cap="none" spc="0" dirty="0" smtClean="0">
              <a:ln w="17780" cmpd="sng">
                <a:prstDash val="solid"/>
                <a:miter lim="800000"/>
              </a:ln>
              <a:effectLst>
                <a:outerShdw blurRad="50800" algn="tl" rotWithShape="0">
                  <a:srgbClr val="000000"/>
                </a:outerShdw>
              </a:effectLst>
              <a:cs typeface="+mn-cs"/>
            </a:rPr>
            <a:t>خرائط المفاهيم</a:t>
          </a:r>
          <a:endParaRPr lang="ar-SA" sz="1700" b="0" kern="1200" dirty="0">
            <a:cs typeface="+mn-cs"/>
          </a:endParaRPr>
        </a:p>
      </dsp:txBody>
      <dsp:txXfrm>
        <a:off x="2062061" y="4464169"/>
        <a:ext cx="1466308" cy="910428"/>
      </dsp:txXfrm>
    </dsp:sp>
    <dsp:sp modelId="{FBD01121-CE18-4AA6-B89A-A6BD51E3BA43}">
      <dsp:nvSpPr>
        <dsp:cNvPr id="0" name=""/>
        <dsp:cNvSpPr/>
      </dsp:nvSpPr>
      <dsp:spPr>
        <a:xfrm>
          <a:off x="3725912" y="4275087"/>
          <a:ext cx="1522958" cy="9670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140EB2E-9DCB-45C8-9727-20E0323C05FF}">
      <dsp:nvSpPr>
        <dsp:cNvPr id="0" name=""/>
        <dsp:cNvSpPr/>
      </dsp:nvSpPr>
      <dsp:spPr>
        <a:xfrm>
          <a:off x="3895129" y="4435844"/>
          <a:ext cx="1522958" cy="967078"/>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إستخدامات خرائط المفاهيم</a:t>
          </a:r>
          <a:endParaRPr lang="ar-SA" sz="1700" kern="1200" dirty="0"/>
        </a:p>
      </dsp:txBody>
      <dsp:txXfrm>
        <a:off x="3923454" y="4464169"/>
        <a:ext cx="1466308" cy="910428"/>
      </dsp:txXfrm>
    </dsp:sp>
    <dsp:sp modelId="{8506151C-21E9-4A5E-84BE-EA301E2BDE8D}">
      <dsp:nvSpPr>
        <dsp:cNvPr id="0" name=""/>
        <dsp:cNvSpPr/>
      </dsp:nvSpPr>
      <dsp:spPr>
        <a:xfrm>
          <a:off x="5587305" y="4275087"/>
          <a:ext cx="1522958" cy="9670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A9D8367-8751-49D6-A1EF-12068570BAB7}">
      <dsp:nvSpPr>
        <dsp:cNvPr id="0" name=""/>
        <dsp:cNvSpPr/>
      </dsp:nvSpPr>
      <dsp:spPr>
        <a:xfrm>
          <a:off x="5756523" y="4435844"/>
          <a:ext cx="1522958" cy="967078"/>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أهمية خرائط المفاهيم</a:t>
          </a:r>
          <a:endParaRPr lang="ar-SA" sz="1700" kern="1200" dirty="0"/>
        </a:p>
      </dsp:txBody>
      <dsp:txXfrm>
        <a:off x="5784848" y="4464169"/>
        <a:ext cx="1466308" cy="910428"/>
      </dsp:txXfrm>
    </dsp:sp>
    <dsp:sp modelId="{050E3B74-F65F-44F8-8A4C-9E1B6BB0DC3D}">
      <dsp:nvSpPr>
        <dsp:cNvPr id="0" name=""/>
        <dsp:cNvSpPr/>
      </dsp:nvSpPr>
      <dsp:spPr>
        <a:xfrm>
          <a:off x="7448698" y="4275087"/>
          <a:ext cx="1522958" cy="9670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18D7065-81E8-44BF-BCFD-B5E2319D1602}">
      <dsp:nvSpPr>
        <dsp:cNvPr id="0" name=""/>
        <dsp:cNvSpPr/>
      </dsp:nvSpPr>
      <dsp:spPr>
        <a:xfrm>
          <a:off x="7617916" y="4435844"/>
          <a:ext cx="1522958" cy="967078"/>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مفهوم خرائط المفاهيم</a:t>
          </a:r>
          <a:endParaRPr lang="ar-SA" sz="1700" kern="1200" dirty="0"/>
        </a:p>
      </dsp:txBody>
      <dsp:txXfrm>
        <a:off x="7646241" y="4464169"/>
        <a:ext cx="1466308" cy="910428"/>
      </dsp:txXfrm>
    </dsp:sp>
    <dsp:sp modelId="{1C824258-CFC0-4878-B641-726823DC2F98}">
      <dsp:nvSpPr>
        <dsp:cNvPr id="0" name=""/>
        <dsp:cNvSpPr/>
      </dsp:nvSpPr>
      <dsp:spPr>
        <a:xfrm>
          <a:off x="5587305" y="2865082"/>
          <a:ext cx="1676198" cy="9670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8714777-5C43-4A4D-9A6D-9C652DDE9764}">
      <dsp:nvSpPr>
        <dsp:cNvPr id="0" name=""/>
        <dsp:cNvSpPr/>
      </dsp:nvSpPr>
      <dsp:spPr>
        <a:xfrm>
          <a:off x="5756523" y="3025839"/>
          <a:ext cx="1676198" cy="967078"/>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نظرية أوزبل</a:t>
          </a:r>
          <a:endParaRPr lang="ar-SA" sz="1700" kern="1200" dirty="0"/>
        </a:p>
      </dsp:txBody>
      <dsp:txXfrm>
        <a:off x="5784848" y="3054164"/>
        <a:ext cx="1619548" cy="9104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5006594-8A63-4A15-802E-63831508B8FF}" type="datetimeFigureOut">
              <a:rPr lang="ar-SA" smtClean="0"/>
              <a:pPr/>
              <a:t>17/02/1437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7CE10DE-EEC5-441C-8BD8-456116F87DC5}" type="slidenum">
              <a:rPr lang="ar-SA" smtClean="0"/>
              <a:pPr/>
              <a:t>‹#›</a:t>
            </a:fld>
            <a:endParaRPr lang="ar-SA"/>
          </a:p>
        </p:txBody>
      </p:sp>
    </p:spTree>
    <p:extLst>
      <p:ext uri="{BB962C8B-B14F-4D97-AF65-F5344CB8AC3E}">
        <p14:creationId xmlns:p14="http://schemas.microsoft.com/office/powerpoint/2010/main" val="7686519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7CE10DE-EEC5-441C-8BD8-456116F87DC5}" type="slidenum">
              <a:rPr lang="ar-SA" smtClean="0"/>
              <a:pPr/>
              <a:t>14</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154A929-F0A3-42A0-900B-49F4EBB7EA24}" type="datetimeFigureOut">
              <a:rPr lang="ar-SA" smtClean="0"/>
              <a:pPr/>
              <a:t>17/02/1437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0EDAD0B-9F12-4988-8B50-F16143DEC449}"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154A929-F0A3-42A0-900B-49F4EBB7EA24}" type="datetimeFigureOut">
              <a:rPr lang="ar-SA" smtClean="0"/>
              <a:pPr/>
              <a:t>17/02/1437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0EDAD0B-9F12-4988-8B50-F16143DEC449}"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154A929-F0A3-42A0-900B-49F4EBB7EA24}" type="datetimeFigureOut">
              <a:rPr lang="ar-SA" smtClean="0"/>
              <a:pPr/>
              <a:t>17/02/1437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0EDAD0B-9F12-4988-8B50-F16143DEC449}"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154A929-F0A3-42A0-900B-49F4EBB7EA24}" type="datetimeFigureOut">
              <a:rPr lang="ar-SA" smtClean="0"/>
              <a:pPr/>
              <a:t>17/02/1437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0EDAD0B-9F12-4988-8B50-F16143DEC449}"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154A929-F0A3-42A0-900B-49F4EBB7EA24}" type="datetimeFigureOut">
              <a:rPr lang="ar-SA" smtClean="0"/>
              <a:pPr/>
              <a:t>17/02/1437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0EDAD0B-9F12-4988-8B50-F16143DEC449}"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154A929-F0A3-42A0-900B-49F4EBB7EA24}" type="datetimeFigureOut">
              <a:rPr lang="ar-SA" smtClean="0"/>
              <a:pPr/>
              <a:t>17/02/1437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0EDAD0B-9F12-4988-8B50-F16143DEC449}"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154A929-F0A3-42A0-900B-49F4EBB7EA24}" type="datetimeFigureOut">
              <a:rPr lang="ar-SA" smtClean="0"/>
              <a:pPr/>
              <a:t>17/02/1437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0EDAD0B-9F12-4988-8B50-F16143DEC449}"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154A929-F0A3-42A0-900B-49F4EBB7EA24}" type="datetimeFigureOut">
              <a:rPr lang="ar-SA" smtClean="0"/>
              <a:pPr/>
              <a:t>17/02/1437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0EDAD0B-9F12-4988-8B50-F16143DEC449}"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154A929-F0A3-42A0-900B-49F4EBB7EA24}" type="datetimeFigureOut">
              <a:rPr lang="ar-SA" smtClean="0"/>
              <a:pPr/>
              <a:t>17/02/1437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0EDAD0B-9F12-4988-8B50-F16143DEC449}"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154A929-F0A3-42A0-900B-49F4EBB7EA24}" type="datetimeFigureOut">
              <a:rPr lang="ar-SA" smtClean="0"/>
              <a:pPr/>
              <a:t>17/02/1437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0EDAD0B-9F12-4988-8B50-F16143DEC449}"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154A929-F0A3-42A0-900B-49F4EBB7EA24}" type="datetimeFigureOut">
              <a:rPr lang="ar-SA" smtClean="0"/>
              <a:pPr/>
              <a:t>17/02/1437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0EDAD0B-9F12-4988-8B50-F16143DEC449}"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154A929-F0A3-42A0-900B-49F4EBB7EA24}" type="datetimeFigureOut">
              <a:rPr lang="ar-SA" smtClean="0"/>
              <a:pPr/>
              <a:t>17/02/1437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0EDAD0B-9F12-4988-8B50-F16143DEC449}"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475656" y="2060848"/>
            <a:ext cx="6172200" cy="160633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6600" b="1" i="0" u="none" strike="noStrike" kern="1200" cap="none" spc="0" normalizeH="0" baseline="0" noProof="0" dirty="0" smtClean="0">
                <a:ln w="24500" cmpd="dbl">
                  <a:solidFill>
                    <a:schemeClr val="accent2">
                      <a:shade val="85000"/>
                      <a:satMod val="155000"/>
                    </a:schemeClr>
                  </a:solidFill>
                  <a:prstDash val="solid"/>
                  <a:miter lim="800000"/>
                </a:ln>
                <a:solidFill>
                  <a:schemeClr val="tx1">
                    <a:lumMod val="95000"/>
                    <a:lumOff val="5000"/>
                  </a:schemeClr>
                </a:solidFill>
                <a:effectLst>
                  <a:outerShdw blurRad="38100" dist="38100" dir="7020000" algn="tl">
                    <a:srgbClr val="000000">
                      <a:alpha val="35000"/>
                    </a:srgbClr>
                  </a:outerShdw>
                </a:effectLst>
                <a:uLnTx/>
                <a:uFillTx/>
                <a:latin typeface="+mj-lt"/>
                <a:ea typeface="+mj-ea"/>
                <a:cs typeface="+mj-cs"/>
              </a:rPr>
              <a:t>خرائط المفاهيم</a:t>
            </a:r>
            <a:endParaRPr kumimoji="0" lang="ar-EG" sz="6600" b="1" i="0" u="none" strike="noStrike" kern="1200" cap="none" spc="0" normalizeH="0" baseline="0" noProof="0" dirty="0" smtClean="0">
              <a:ln w="24500" cmpd="dbl">
                <a:solidFill>
                  <a:schemeClr val="accent2">
                    <a:shade val="85000"/>
                    <a:satMod val="155000"/>
                  </a:schemeClr>
                </a:solidFill>
                <a:prstDash val="solid"/>
                <a:miter lim="800000"/>
              </a:ln>
              <a:solidFill>
                <a:schemeClr val="tx1">
                  <a:lumMod val="95000"/>
                  <a:lumOff val="5000"/>
                </a:schemeClr>
              </a:solidFill>
              <a:effectLst>
                <a:outerShdw blurRad="38100" dist="38100" dir="7020000" algn="tl">
                  <a:srgbClr val="000000">
                    <a:alpha val="35000"/>
                  </a:srgbClr>
                </a:outerShdw>
              </a:effectLst>
              <a:uLnTx/>
              <a:uFillTx/>
              <a:latin typeface="+mj-lt"/>
              <a:ea typeface="+mj-ea"/>
              <a:cs typeface="+mj-cs"/>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ar-EG" sz="3600" b="1" dirty="0" smtClean="0">
                <a:ln w="24500" cmpd="dbl">
                  <a:solidFill>
                    <a:schemeClr val="accent2">
                      <a:shade val="85000"/>
                      <a:satMod val="155000"/>
                    </a:schemeClr>
                  </a:solidFill>
                  <a:prstDash val="solid"/>
                  <a:miter lim="800000"/>
                </a:ln>
                <a:solidFill>
                  <a:schemeClr val="tx1">
                    <a:lumMod val="95000"/>
                    <a:lumOff val="5000"/>
                  </a:schemeClr>
                </a:solidFill>
                <a:effectLst>
                  <a:outerShdw blurRad="38100" dist="38100" dir="7020000" algn="tl">
                    <a:srgbClr val="000000">
                      <a:alpha val="35000"/>
                    </a:srgbClr>
                  </a:outerShdw>
                </a:effectLst>
                <a:latin typeface="+mj-lt"/>
                <a:ea typeface="+mj-ea"/>
                <a:cs typeface="+mj-cs"/>
              </a:rPr>
              <a:t>د/ فايزة فاروق بسيونى</a:t>
            </a:r>
            <a:endParaRPr kumimoji="0" lang="ar-EG" sz="3600" b="1" i="0" u="none" strike="noStrike" kern="1200" cap="none" spc="0" normalizeH="0" baseline="0" noProof="0" dirty="0" smtClean="0">
              <a:ln w="24500" cmpd="dbl">
                <a:solidFill>
                  <a:schemeClr val="accent2">
                    <a:shade val="85000"/>
                    <a:satMod val="155000"/>
                  </a:schemeClr>
                </a:solidFill>
                <a:prstDash val="solid"/>
                <a:miter lim="800000"/>
              </a:ln>
              <a:solidFill>
                <a:schemeClr val="tx1">
                  <a:lumMod val="95000"/>
                  <a:lumOff val="5000"/>
                </a:schemeClr>
              </a:solidFill>
              <a:effectLst>
                <a:outerShdw blurRad="38100" dist="38100" dir="7020000" algn="tl">
                  <a:srgbClr val="000000">
                    <a:alpha val="35000"/>
                  </a:srgbClr>
                </a:outerShdw>
              </a:effectLst>
              <a:uLnTx/>
              <a:uFillTx/>
              <a:latin typeface="+mj-lt"/>
              <a:ea typeface="+mj-ea"/>
              <a:cs typeface="+mj-cs"/>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6600" b="1" i="0" u="none" strike="noStrike" kern="1200" cap="none" spc="0" normalizeH="0" baseline="0" noProof="0" dirty="0">
              <a:ln w="24500" cmpd="dbl">
                <a:solidFill>
                  <a:schemeClr val="accent2">
                    <a:shade val="85000"/>
                    <a:satMod val="155000"/>
                  </a:schemeClr>
                </a:solidFill>
                <a:prstDash val="solid"/>
                <a:miter lim="800000"/>
              </a:ln>
              <a:solidFill>
                <a:schemeClr val="tx1">
                  <a:lumMod val="95000"/>
                  <a:lumOff val="5000"/>
                </a:schemeClr>
              </a:solidFill>
              <a:effectLst>
                <a:outerShdw blurRad="38100" dist="38100" dir="7020000" algn="tl">
                  <a:srgbClr val="000000">
                    <a:alpha val="35000"/>
                  </a:srgbClr>
                </a:outerShdw>
              </a:effectLst>
              <a:uLnTx/>
              <a:uFillTx/>
              <a:latin typeface="+mj-lt"/>
              <a:ea typeface="+mj-ea"/>
              <a:cs typeface="+mj-cs"/>
            </a:endParaRPr>
          </a:p>
        </p:txBody>
      </p:sp>
      <p:sp>
        <p:nvSpPr>
          <p:cNvPr id="5" name="Text Box 2"/>
          <p:cNvSpPr txBox="1">
            <a:spLocks noChangeArrowheads="1"/>
          </p:cNvSpPr>
          <p:nvPr/>
        </p:nvSpPr>
        <p:spPr bwMode="auto">
          <a:xfrm>
            <a:off x="6876256" y="260648"/>
            <a:ext cx="2123728" cy="1224136"/>
          </a:xfrm>
          <a:prstGeom prst="rect">
            <a:avLst/>
          </a:prstGeom>
          <a:noFill/>
          <a:ln w="9525">
            <a:noFill/>
            <a:miter lim="800000"/>
            <a:headEnd/>
            <a:tailEnd/>
          </a:ln>
        </p:spPr>
        <p:txBody>
          <a:bodyPr vert="horz" wrap="square" lIns="91440" tIns="45720" rIns="91440" bIns="45720" numCol="1" anchor="t" anchorCtr="0" compatLnSpc="1"/>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SA" b="1" i="0" u="none" strike="noStrike" normalizeH="0" baseline="0" dirty="0" smtClean="0">
                <a:solidFill>
                  <a:schemeClr val="accent2">
                    <a:lumMod val="50000"/>
                  </a:schemeClr>
                </a:solidFill>
                <a:latin typeface="Arabic Transparent" charset="-78"/>
                <a:ea typeface="Arial" pitchFamily="34" charset="0"/>
                <a:cs typeface="Arabic Transparent" charset="-78"/>
              </a:rPr>
              <a:t>المملكة العربية السعودية</a:t>
            </a:r>
            <a:endParaRPr kumimoji="0" lang="en-US" b="1" i="0" u="none" strike="noStrike" normalizeH="0" baseline="0" dirty="0" smtClean="0">
              <a:solidFill>
                <a:schemeClr val="accent2">
                  <a:lumMod val="50000"/>
                </a:schemeClr>
              </a:solidFill>
              <a:latin typeface="Calibri" pitchFamily="34" charset="0"/>
              <a:ea typeface="Arial" pitchFamily="34" charset="0"/>
              <a:cs typeface="Arabic Transparent" charset="-78"/>
            </a:endParaRPr>
          </a:p>
          <a:p>
            <a:pPr marL="0" marR="0" lvl="0" indent="0" algn="ctr" defTabSz="914400" rtl="1" eaLnBrk="1" fontAlgn="base" latinLnBrk="0" hangingPunct="1">
              <a:lnSpc>
                <a:spcPct val="100000"/>
              </a:lnSpc>
              <a:spcBef>
                <a:spcPct val="0"/>
              </a:spcBef>
              <a:spcAft>
                <a:spcPts val="600"/>
              </a:spcAft>
              <a:buClrTx/>
              <a:buSzTx/>
              <a:buFontTx/>
              <a:buNone/>
              <a:tabLst/>
            </a:pPr>
            <a:r>
              <a:rPr kumimoji="0" lang="ar-SA" b="1" i="0" u="none" strike="noStrike" normalizeH="0" baseline="0" dirty="0" smtClean="0">
                <a:solidFill>
                  <a:schemeClr val="accent2">
                    <a:lumMod val="50000"/>
                  </a:schemeClr>
                </a:solidFill>
                <a:latin typeface="Times New Roman" pitchFamily="18" charset="0"/>
                <a:ea typeface="Arial" pitchFamily="34" charset="0"/>
                <a:cs typeface="DecoType Thuluth" pitchFamily="2" charset="-78"/>
              </a:rPr>
              <a:t>وزارة التعليم العالي</a:t>
            </a:r>
            <a:endParaRPr kumimoji="0" lang="en-US" b="1" i="0" u="none" strike="noStrike" normalizeH="0" baseline="0" dirty="0" smtClean="0">
              <a:solidFill>
                <a:schemeClr val="accent2">
                  <a:lumMod val="50000"/>
                </a:schemeClr>
              </a:solidFill>
              <a:latin typeface="Times New Roman" pitchFamily="18" charset="0"/>
              <a:ea typeface="Arial" pitchFamily="34" charset="0"/>
              <a:cs typeface="DecoType Thuluth" pitchFamily="2" charset="-78"/>
            </a:endParaRPr>
          </a:p>
          <a:p>
            <a:pPr marL="0" marR="0" lvl="0" indent="0" algn="ctr" defTabSz="914400" rtl="1" eaLnBrk="1" fontAlgn="base" latinLnBrk="0" hangingPunct="1">
              <a:lnSpc>
                <a:spcPct val="100000"/>
              </a:lnSpc>
              <a:spcBef>
                <a:spcPct val="0"/>
              </a:spcBef>
              <a:spcAft>
                <a:spcPts val="600"/>
              </a:spcAft>
              <a:buClrTx/>
              <a:buSzTx/>
              <a:buFontTx/>
              <a:buNone/>
              <a:tabLst/>
            </a:pPr>
            <a:r>
              <a:rPr kumimoji="0" lang="ar-SA" b="1" i="0" u="none" strike="noStrike" normalizeH="0" baseline="0" dirty="0" smtClean="0">
                <a:solidFill>
                  <a:schemeClr val="accent2">
                    <a:lumMod val="50000"/>
                  </a:schemeClr>
                </a:solidFill>
                <a:latin typeface="Times New Roman" pitchFamily="18" charset="0"/>
                <a:ea typeface="Arial" pitchFamily="34" charset="0"/>
                <a:cs typeface="DecoType Thuluth" pitchFamily="2" charset="-78"/>
              </a:rPr>
              <a:t>جامعة ام القرى</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b="1" i="0" u="none" strike="noStrike" normalizeH="0" baseline="0" dirty="0" smtClean="0">
              <a:solidFill>
                <a:schemeClr val="accent2">
                  <a:lumMod val="50000"/>
                </a:schemeClr>
              </a:solidFill>
              <a:latin typeface="Arial" pitchFamily="34" charset="0"/>
              <a:cs typeface="Arial" pitchFamily="34" charset="0"/>
            </a:endParaRPr>
          </a:p>
        </p:txBody>
      </p:sp>
      <p:sp>
        <p:nvSpPr>
          <p:cNvPr id="6" name="AutoShape 3" descr="شعار الجامعة"/>
          <p:cNvSpPr>
            <a:spLocks noChangeArrowheads="1"/>
          </p:cNvSpPr>
          <p:nvPr/>
        </p:nvSpPr>
        <p:spPr bwMode="auto">
          <a:xfrm>
            <a:off x="3923928" y="260648"/>
            <a:ext cx="1247775" cy="1389062"/>
          </a:xfrm>
          <a:prstGeom prst="roundRect">
            <a:avLst>
              <a:gd name="adj" fmla="val 16667"/>
            </a:avLst>
          </a:prstGeom>
          <a:blipFill dpi="0" rotWithShape="0">
            <a:blip r:embed="rId2" cstate="print">
              <a:duotone>
                <a:schemeClr val="accent2">
                  <a:shade val="45000"/>
                  <a:satMod val="135000"/>
                </a:schemeClr>
                <a:prstClr val="white"/>
              </a:duotone>
            </a:blip>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ar-SA" b="1">
              <a:solidFill>
                <a:schemeClr val="tx1">
                  <a:lumMod val="95000"/>
                  <a:lumOff val="5000"/>
                </a:schemeClr>
              </a:solidFill>
            </a:endParaRPr>
          </a:p>
        </p:txBody>
      </p:sp>
      <p:sp>
        <p:nvSpPr>
          <p:cNvPr id="7" name="Text Box 4"/>
          <p:cNvSpPr txBox="1">
            <a:spLocks noChangeArrowheads="1"/>
          </p:cNvSpPr>
          <p:nvPr/>
        </p:nvSpPr>
        <p:spPr bwMode="auto">
          <a:xfrm>
            <a:off x="251520" y="260648"/>
            <a:ext cx="1914525" cy="1296144"/>
          </a:xfrm>
          <a:prstGeom prst="rect">
            <a:avLst/>
          </a:prstGeom>
          <a:noFill/>
          <a:ln w="9525">
            <a:noFill/>
            <a:miter lim="800000"/>
            <a:headEnd/>
            <a:tailEnd/>
          </a:ln>
        </p:spPr>
        <p:txBody>
          <a:bodyPr vert="horz" wrap="square" lIns="91440" tIns="45720" rIns="91440" bIns="45720" numCol="1" anchor="t" anchorCtr="0" compatLnSpc="1"/>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SA" b="1" i="0" u="none" strike="noStrike" normalizeH="0" baseline="0" dirty="0" smtClean="0">
                <a:solidFill>
                  <a:schemeClr val="accent2">
                    <a:lumMod val="50000"/>
                  </a:schemeClr>
                </a:solidFill>
                <a:latin typeface="Times New Roman" pitchFamily="18" charset="0"/>
                <a:ea typeface="Arial" pitchFamily="34" charset="0"/>
                <a:cs typeface="DecoType Thuluth" pitchFamily="2" charset="-78"/>
              </a:rPr>
              <a:t>كلية التربيه</a:t>
            </a:r>
          </a:p>
          <a:p>
            <a:pPr marL="0" marR="0" lvl="0" indent="0" algn="ctr" defTabSz="914400" rtl="1" eaLnBrk="1" fontAlgn="base" latinLnBrk="0" hangingPunct="1">
              <a:lnSpc>
                <a:spcPct val="100000"/>
              </a:lnSpc>
              <a:spcBef>
                <a:spcPct val="0"/>
              </a:spcBef>
              <a:spcAft>
                <a:spcPts val="600"/>
              </a:spcAft>
              <a:buClrTx/>
              <a:buSzTx/>
              <a:buFontTx/>
              <a:buNone/>
              <a:tabLst/>
            </a:pPr>
            <a:r>
              <a:rPr lang="ar-SA" b="1" dirty="0" smtClean="0">
                <a:solidFill>
                  <a:schemeClr val="accent2">
                    <a:lumMod val="50000"/>
                  </a:schemeClr>
                </a:solidFill>
                <a:latin typeface="Times New Roman" pitchFamily="18" charset="0"/>
                <a:ea typeface="Arial" pitchFamily="34" charset="0"/>
                <a:cs typeface="DecoType Thuluth" pitchFamily="2" charset="-78"/>
              </a:rPr>
              <a:t>قسم المناهج وطرق التدريس</a:t>
            </a:r>
            <a:endParaRPr kumimoji="0" lang="en-US" b="1" i="0" u="none" strike="noStrike" normalizeH="0" baseline="0" dirty="0" smtClean="0">
              <a:solidFill>
                <a:schemeClr val="accent2">
                  <a:lumMod val="50000"/>
                </a:schemeClr>
              </a:solidFill>
              <a:latin typeface="Times New Roman" pitchFamily="18" charset="0"/>
              <a:ea typeface="Arial" pitchFamily="34" charset="0"/>
              <a:cs typeface="DecoType Thuluth"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b="1" i="0" u="none" strike="noStrike" normalizeH="0" baseline="0" dirty="0" smtClean="0">
              <a:solidFill>
                <a:schemeClr val="accent2">
                  <a:lumMod val="50000"/>
                </a:schemeClr>
              </a:solidFill>
              <a:latin typeface="Arial" pitchFamily="34" charset="0"/>
              <a:cs typeface="Arial" pitchFamily="34" charset="0"/>
            </a:endParaRPr>
          </a:p>
        </p:txBody>
      </p:sp>
      <p:graphicFrame>
        <p:nvGraphicFramePr>
          <p:cNvPr id="8" name="رسم تخطيطي 7"/>
          <p:cNvGraphicFramePr/>
          <p:nvPr>
            <p:extLst>
              <p:ext uri="{D42A27DB-BD31-4B8C-83A1-F6EECF244321}">
                <p14:modId xmlns:p14="http://schemas.microsoft.com/office/powerpoint/2010/main" val="3338820481"/>
              </p:ext>
            </p:extLst>
          </p:nvPr>
        </p:nvGraphicFramePr>
        <p:xfrm>
          <a:off x="2339752" y="3573016"/>
          <a:ext cx="4176464" cy="31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lide(fromBottom)">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1"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Graphic spid="8" grpId="1">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6">
                <a:shade val="45000"/>
                <a:satMod val="135000"/>
              </a:schemeClr>
              <a:prstClr val="white"/>
            </a:duotone>
            <a:lum bright="-17000" contrast="-64000"/>
          </a:blip>
          <a:srcRect/>
          <a:stretch>
            <a:fillRect t="-6000" b="-6000"/>
          </a:stretch>
        </a:blipFill>
        <a:effectLst/>
      </p:bgPr>
    </p:bg>
    <p:spTree>
      <p:nvGrpSpPr>
        <p:cNvPr id="1" name=""/>
        <p:cNvGrpSpPr/>
        <p:nvPr/>
      </p:nvGrpSpPr>
      <p:grpSpPr>
        <a:xfrm>
          <a:off x="0" y="0"/>
          <a:ext cx="0" cy="0"/>
          <a:chOff x="0" y="0"/>
          <a:chExt cx="0" cy="0"/>
        </a:xfrm>
      </p:grpSpPr>
      <p:grpSp>
        <p:nvGrpSpPr>
          <p:cNvPr id="5" name="مجموعة 4"/>
          <p:cNvGrpSpPr/>
          <p:nvPr/>
        </p:nvGrpSpPr>
        <p:grpSpPr>
          <a:xfrm>
            <a:off x="3635896" y="836712"/>
            <a:ext cx="2995910" cy="1108664"/>
            <a:chOff x="3074044" y="1680"/>
            <a:chExt cx="2995910" cy="1497955"/>
          </a:xfrm>
        </p:grpSpPr>
        <p:sp>
          <p:nvSpPr>
            <p:cNvPr id="18" name="مستطيل مستدير الزوايا 17"/>
            <p:cNvSpPr/>
            <p:nvPr/>
          </p:nvSpPr>
          <p:spPr>
            <a:xfrm>
              <a:off x="3074044" y="1680"/>
              <a:ext cx="2995910" cy="1497955"/>
            </a:xfrm>
            <a:prstGeom prst="roundRect">
              <a:avLst>
                <a:gd name="adj" fmla="val 10000"/>
              </a:avLst>
            </a:prstGeom>
            <a:solidFill>
              <a:schemeClr val="tx1">
                <a:lumMod val="50000"/>
                <a:lumOff val="5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مستطيل 18"/>
            <p:cNvSpPr/>
            <p:nvPr/>
          </p:nvSpPr>
          <p:spPr>
            <a:xfrm>
              <a:off x="3117918" y="45554"/>
              <a:ext cx="2908162" cy="1410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2800" b="1" kern="1200" spc="50" dirty="0" smtClean="0">
                  <a:ln w="12700" cmpd="sng">
                    <a:solidFill>
                      <a:schemeClr val="bg2">
                        <a:lumMod val="50000"/>
                      </a:schemeClr>
                    </a:solidFill>
                    <a:prstDash val="solid"/>
                  </a:ln>
                  <a:solidFill>
                    <a:schemeClr val="bg2"/>
                  </a:solidFill>
                  <a:effectLst>
                    <a:glow rad="101600">
                      <a:schemeClr val="tx1">
                        <a:lumMod val="95000"/>
                        <a:lumOff val="5000"/>
                        <a:alpha val="60000"/>
                      </a:schemeClr>
                    </a:glow>
                  </a:effectLst>
                </a:rPr>
                <a:t>أهمية خرائط</a:t>
              </a:r>
            </a:p>
            <a:p>
              <a:pPr lvl="0" algn="ctr" defTabSz="1600200" rtl="1">
                <a:lnSpc>
                  <a:spcPct val="90000"/>
                </a:lnSpc>
                <a:spcBef>
                  <a:spcPct val="0"/>
                </a:spcBef>
                <a:spcAft>
                  <a:spcPct val="35000"/>
                </a:spcAft>
              </a:pPr>
              <a:r>
                <a:rPr lang="ar-SA" sz="2800" b="1" kern="1200" spc="50" dirty="0" err="1" smtClean="0">
                  <a:ln w="12700" cmpd="sng">
                    <a:solidFill>
                      <a:schemeClr val="bg2">
                        <a:lumMod val="50000"/>
                      </a:schemeClr>
                    </a:solidFill>
                    <a:prstDash val="solid"/>
                  </a:ln>
                  <a:solidFill>
                    <a:schemeClr val="bg2"/>
                  </a:solidFill>
                  <a:effectLst>
                    <a:glow rad="101600">
                      <a:schemeClr val="tx1">
                        <a:lumMod val="95000"/>
                        <a:lumOff val="5000"/>
                        <a:alpha val="60000"/>
                      </a:schemeClr>
                    </a:glow>
                  </a:effectLst>
                </a:rPr>
                <a:t>المفاهيم :</a:t>
              </a:r>
              <a:endParaRPr lang="ar-SA" sz="2800" kern="1200" dirty="0">
                <a:solidFill>
                  <a:schemeClr val="bg2"/>
                </a:solidFill>
                <a:effectLst>
                  <a:glow rad="101600">
                    <a:schemeClr val="tx1">
                      <a:lumMod val="95000"/>
                      <a:lumOff val="5000"/>
                      <a:alpha val="60000"/>
                    </a:schemeClr>
                  </a:glow>
                </a:effectLst>
              </a:endParaRPr>
            </a:p>
          </p:txBody>
        </p:sp>
      </p:grpSp>
      <p:grpSp>
        <p:nvGrpSpPr>
          <p:cNvPr id="7" name="مجموعة 6"/>
          <p:cNvGrpSpPr/>
          <p:nvPr/>
        </p:nvGrpSpPr>
        <p:grpSpPr>
          <a:xfrm>
            <a:off x="6516216" y="3212976"/>
            <a:ext cx="2396728" cy="1497955"/>
            <a:chOff x="6747271" y="4279403"/>
            <a:chExt cx="2396728" cy="1497955"/>
          </a:xfrm>
        </p:grpSpPr>
        <p:sp>
          <p:nvSpPr>
            <p:cNvPr id="16" name="مستطيل مستدير الزوايا 15"/>
            <p:cNvSpPr/>
            <p:nvPr/>
          </p:nvSpPr>
          <p:spPr>
            <a:xfrm>
              <a:off x="6747271" y="4279403"/>
              <a:ext cx="2396728" cy="1497955"/>
            </a:xfrm>
            <a:prstGeom prst="roundRect">
              <a:avLst>
                <a:gd name="adj" fmla="val 10000"/>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hueOff val="0"/>
                <a:satOff val="0"/>
                <a:lumOff val="0"/>
                <a:alphaOff val="0"/>
              </a:schemeClr>
            </a:fontRef>
          </p:style>
        </p:sp>
        <p:sp>
          <p:nvSpPr>
            <p:cNvPr id="17" name="مستطيل 16"/>
            <p:cNvSpPr/>
            <p:nvPr/>
          </p:nvSpPr>
          <p:spPr>
            <a:xfrm>
              <a:off x="6835019" y="4351411"/>
              <a:ext cx="2308980" cy="14102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SA" sz="2200" b="1" kern="1200" dirty="0" smtClean="0">
                  <a:effectLst>
                    <a:glow rad="139700">
                      <a:schemeClr val="accent1">
                        <a:satMod val="175000"/>
                        <a:alpha val="40000"/>
                      </a:schemeClr>
                    </a:glow>
                  </a:effectLst>
                </a:rPr>
                <a:t>1/ مفيدة لكل من المعلم والمتعلم</a:t>
              </a:r>
              <a:endParaRPr lang="ar-SA" sz="2200" kern="1200" dirty="0">
                <a:effectLst>
                  <a:glow rad="139700">
                    <a:schemeClr val="accent1">
                      <a:satMod val="175000"/>
                      <a:alpha val="40000"/>
                    </a:schemeClr>
                  </a:glow>
                </a:effectLst>
              </a:endParaRPr>
            </a:p>
          </p:txBody>
        </p:sp>
      </p:grpSp>
      <p:grpSp>
        <p:nvGrpSpPr>
          <p:cNvPr id="9" name="مجموعة 8"/>
          <p:cNvGrpSpPr/>
          <p:nvPr/>
        </p:nvGrpSpPr>
        <p:grpSpPr>
          <a:xfrm>
            <a:off x="3779912" y="3284984"/>
            <a:ext cx="2396728" cy="1497955"/>
            <a:chOff x="3673226" y="3746568"/>
            <a:chExt cx="2396728" cy="1497955"/>
          </a:xfrm>
        </p:grpSpPr>
        <p:sp>
          <p:nvSpPr>
            <p:cNvPr id="14" name="مستطيل مستدير الزوايا 13"/>
            <p:cNvSpPr/>
            <p:nvPr/>
          </p:nvSpPr>
          <p:spPr>
            <a:xfrm>
              <a:off x="3673226" y="3746568"/>
              <a:ext cx="2396728" cy="1497955"/>
            </a:xfrm>
            <a:prstGeom prst="roundRect">
              <a:avLst>
                <a:gd name="adj" fmla="val 10000"/>
              </a:avLst>
            </a:prstGeom>
            <a:solidFill>
              <a:schemeClr val="accent3">
                <a:lumMod val="40000"/>
                <a:lumOff val="60000"/>
              </a:schemeClr>
            </a:solidFill>
            <a:ln/>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5" name="مستطيل 14"/>
            <p:cNvSpPr/>
            <p:nvPr/>
          </p:nvSpPr>
          <p:spPr>
            <a:xfrm>
              <a:off x="3717100" y="3790442"/>
              <a:ext cx="2308980" cy="14102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SA" sz="2200" b="1" kern="1200" dirty="0" smtClean="0">
                  <a:solidFill>
                    <a:schemeClr val="accent3">
                      <a:lumMod val="50000"/>
                    </a:schemeClr>
                  </a:solidFill>
                  <a:effectLst>
                    <a:glow rad="101600">
                      <a:schemeClr val="accent3">
                        <a:satMod val="175000"/>
                        <a:alpha val="40000"/>
                      </a:schemeClr>
                    </a:glow>
                  </a:effectLst>
                </a:rPr>
                <a:t>2/ تنبأ بنجاح المتعلم في</a:t>
              </a:r>
            </a:p>
            <a:p>
              <a:pPr lvl="0" algn="ctr" defTabSz="977900" rtl="1">
                <a:lnSpc>
                  <a:spcPct val="90000"/>
                </a:lnSpc>
                <a:spcBef>
                  <a:spcPct val="0"/>
                </a:spcBef>
                <a:spcAft>
                  <a:spcPct val="35000"/>
                </a:spcAft>
              </a:pPr>
              <a:r>
                <a:rPr lang="ar-SA" sz="2200" b="1" kern="1200" dirty="0" smtClean="0">
                  <a:solidFill>
                    <a:schemeClr val="accent3">
                      <a:lumMod val="50000"/>
                    </a:schemeClr>
                  </a:solidFill>
                  <a:effectLst>
                    <a:glow rad="101600">
                      <a:schemeClr val="accent3">
                        <a:satMod val="175000"/>
                        <a:alpha val="40000"/>
                      </a:schemeClr>
                    </a:glow>
                  </a:effectLst>
                </a:rPr>
                <a:t>تحصيل المفاهيم الخاصة </a:t>
              </a:r>
            </a:p>
            <a:p>
              <a:pPr lvl="0" algn="ctr" defTabSz="977900" rtl="1">
                <a:lnSpc>
                  <a:spcPct val="90000"/>
                </a:lnSpc>
                <a:spcBef>
                  <a:spcPct val="0"/>
                </a:spcBef>
                <a:spcAft>
                  <a:spcPct val="35000"/>
                </a:spcAft>
              </a:pPr>
              <a:r>
                <a:rPr lang="ar-SA" sz="2200" b="1" kern="1200" dirty="0" smtClean="0">
                  <a:solidFill>
                    <a:schemeClr val="accent3">
                      <a:lumMod val="50000"/>
                    </a:schemeClr>
                  </a:solidFill>
                  <a:effectLst>
                    <a:glow rad="101600">
                      <a:schemeClr val="accent3">
                        <a:satMod val="175000"/>
                        <a:alpha val="40000"/>
                      </a:schemeClr>
                    </a:glow>
                  </a:effectLst>
                </a:rPr>
                <a:t>بالمادة الدراسية</a:t>
              </a:r>
              <a:endParaRPr lang="ar-SA" sz="2200" kern="1200" dirty="0">
                <a:solidFill>
                  <a:schemeClr val="accent3">
                    <a:lumMod val="50000"/>
                  </a:schemeClr>
                </a:solidFill>
                <a:effectLst>
                  <a:glow rad="101600">
                    <a:schemeClr val="accent3">
                      <a:satMod val="175000"/>
                      <a:alpha val="40000"/>
                    </a:schemeClr>
                  </a:glow>
                </a:effectLst>
              </a:endParaRPr>
            </a:p>
          </p:txBody>
        </p:sp>
      </p:grpSp>
      <p:grpSp>
        <p:nvGrpSpPr>
          <p:cNvPr id="11" name="مجموعة 10"/>
          <p:cNvGrpSpPr/>
          <p:nvPr/>
        </p:nvGrpSpPr>
        <p:grpSpPr>
          <a:xfrm>
            <a:off x="323529" y="3429000"/>
            <a:ext cx="2592289" cy="1252679"/>
            <a:chOff x="3806377" y="4671832"/>
            <a:chExt cx="2396729" cy="1497955"/>
          </a:xfrm>
        </p:grpSpPr>
        <p:sp>
          <p:nvSpPr>
            <p:cNvPr id="12" name="مستطيل مستدير الزوايا 11"/>
            <p:cNvSpPr/>
            <p:nvPr/>
          </p:nvSpPr>
          <p:spPr>
            <a:xfrm>
              <a:off x="3806378" y="4671832"/>
              <a:ext cx="2396728" cy="1497955"/>
            </a:xfrm>
            <a:prstGeom prst="roundRect">
              <a:avLst>
                <a:gd name="adj" fmla="val 10000"/>
              </a:avLst>
            </a:prstGeom>
            <a:solidFill>
              <a:schemeClr val="accent2">
                <a:lumMod val="40000"/>
                <a:lumOff val="60000"/>
                <a:alpha val="90000"/>
              </a:schemeClr>
            </a:solidFill>
            <a:ln>
              <a:solidFill>
                <a:schemeClr val="tx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مستطيل 12"/>
            <p:cNvSpPr/>
            <p:nvPr/>
          </p:nvSpPr>
          <p:spPr>
            <a:xfrm>
              <a:off x="3806377" y="4757939"/>
              <a:ext cx="2308979" cy="13254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SA" sz="2200" b="1" kern="1200" dirty="0" smtClean="0">
                  <a:solidFill>
                    <a:schemeClr val="accent2">
                      <a:lumMod val="75000"/>
                    </a:schemeClr>
                  </a:solidFill>
                  <a:effectLst>
                    <a:glow rad="101600">
                      <a:schemeClr val="accent2">
                        <a:satMod val="175000"/>
                        <a:alpha val="40000"/>
                      </a:schemeClr>
                    </a:glow>
                  </a:effectLst>
                </a:rPr>
                <a:t>3/ يمكن إستخدامها في القراءة المعتمدة على الفهم</a:t>
              </a:r>
              <a:endParaRPr lang="ar-SA" sz="2200" kern="1200" dirty="0">
                <a:solidFill>
                  <a:schemeClr val="accent2">
                    <a:lumMod val="75000"/>
                  </a:schemeClr>
                </a:solidFill>
                <a:effectLst>
                  <a:glow rad="101600">
                    <a:schemeClr val="accent2">
                      <a:satMod val="175000"/>
                      <a:alpha val="40000"/>
                    </a:schemeClr>
                  </a:glow>
                </a:effectLst>
              </a:endParaRPr>
            </a:p>
          </p:txBody>
        </p:sp>
      </p:grpSp>
      <p:cxnSp>
        <p:nvCxnSpPr>
          <p:cNvPr id="22" name="رابط كسهم مستقيم 21"/>
          <p:cNvCxnSpPr>
            <a:stCxn id="19" idx="2"/>
          </p:cNvCxnSpPr>
          <p:nvPr/>
        </p:nvCxnSpPr>
        <p:spPr>
          <a:xfrm>
            <a:off x="5133851" y="1912904"/>
            <a:ext cx="2534493" cy="940032"/>
          </a:xfrm>
          <a:prstGeom prst="straightConnector1">
            <a:avLst/>
          </a:prstGeom>
          <a:ln>
            <a:solidFill>
              <a:schemeClr val="accent6">
                <a:lumMod val="50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23" name="رابط كسهم مستقيم 22"/>
          <p:cNvCxnSpPr>
            <a:stCxn id="19" idx="2"/>
          </p:cNvCxnSpPr>
          <p:nvPr/>
        </p:nvCxnSpPr>
        <p:spPr>
          <a:xfrm>
            <a:off x="5133851" y="1912904"/>
            <a:ext cx="14213" cy="1084048"/>
          </a:xfrm>
          <a:prstGeom prst="straightConnector1">
            <a:avLst/>
          </a:prstGeom>
          <a:ln>
            <a:solidFill>
              <a:schemeClr val="accent6">
                <a:lumMod val="50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26" name="رابط كسهم مستقيم 25"/>
          <p:cNvCxnSpPr>
            <a:stCxn id="19" idx="2"/>
          </p:cNvCxnSpPr>
          <p:nvPr/>
        </p:nvCxnSpPr>
        <p:spPr>
          <a:xfrm flipH="1">
            <a:off x="2123728" y="1912904"/>
            <a:ext cx="3010123" cy="1156056"/>
          </a:xfrm>
          <a:prstGeom prst="straightConnector1">
            <a:avLst/>
          </a:prstGeom>
          <a:ln>
            <a:solidFill>
              <a:schemeClr val="accent6">
                <a:lumMod val="50000"/>
              </a:schemeClr>
            </a:solidFill>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slide(fromBottom)">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 calcmode="lin" valueType="num">
                                      <p:cBhvr>
                                        <p:cTn id="20"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slide(fromBottom)">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 calcmode="lin" valueType="num">
                                      <p:cBhvr>
                                        <p:cTn id="33"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lide(fromBottom)">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2000" fill="hold"/>
                                        <p:tgtEl>
                                          <p:spTgt spid="11"/>
                                        </p:tgtEl>
                                        <p:attrNameLst>
                                          <p:attrName>ppt_w</p:attrName>
                                        </p:attrNameLst>
                                      </p:cBhvr>
                                      <p:tavLst>
                                        <p:tav tm="0">
                                          <p:val>
                                            <p:fltVal val="0"/>
                                          </p:val>
                                        </p:tav>
                                        <p:tav tm="100000">
                                          <p:val>
                                            <p:strVal val="#ppt_w"/>
                                          </p:val>
                                        </p:tav>
                                      </p:tavLst>
                                    </p:anim>
                                    <p:anim calcmode="lin" valueType="num">
                                      <p:cBhvr>
                                        <p:cTn id="45" dur="2000" fill="hold"/>
                                        <p:tgtEl>
                                          <p:spTgt spid="11"/>
                                        </p:tgtEl>
                                        <p:attrNameLst>
                                          <p:attrName>ppt_h</p:attrName>
                                        </p:attrNameLst>
                                      </p:cBhvr>
                                      <p:tavLst>
                                        <p:tav tm="0">
                                          <p:val>
                                            <p:fltVal val="0"/>
                                          </p:val>
                                        </p:tav>
                                        <p:tav tm="100000">
                                          <p:val>
                                            <p:strVal val="#ppt_h"/>
                                          </p:val>
                                        </p:tav>
                                      </p:tavLst>
                                    </p:anim>
                                    <p:anim calcmode="lin" valueType="num">
                                      <p:cBhvr>
                                        <p:cTn id="46"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3">
                <a:shade val="45000"/>
                <a:satMod val="135000"/>
              </a:schemeClr>
              <a:prstClr val="white"/>
            </a:duotone>
            <a:lum bright="-48000"/>
          </a:blip>
          <a:srcRect/>
          <a:stretch>
            <a:fillRect t="-5000" b="-5000"/>
          </a:stretch>
        </a:blipFill>
        <a:effectLst/>
      </p:bgPr>
    </p:bg>
    <p:spTree>
      <p:nvGrpSpPr>
        <p:cNvPr id="1" name=""/>
        <p:cNvGrpSpPr/>
        <p:nvPr/>
      </p:nvGrpSpPr>
      <p:grpSpPr>
        <a:xfrm>
          <a:off x="0" y="0"/>
          <a:ext cx="0" cy="0"/>
          <a:chOff x="0" y="0"/>
          <a:chExt cx="0" cy="0"/>
        </a:xfrm>
      </p:grpSpPr>
      <p:grpSp>
        <p:nvGrpSpPr>
          <p:cNvPr id="2" name="مجموعة 1"/>
          <p:cNvGrpSpPr/>
          <p:nvPr/>
        </p:nvGrpSpPr>
        <p:grpSpPr>
          <a:xfrm>
            <a:off x="3707904" y="548680"/>
            <a:ext cx="2882305" cy="1329419"/>
            <a:chOff x="3129855" y="3906"/>
            <a:chExt cx="2884289" cy="1442144"/>
          </a:xfrm>
          <a:solidFill>
            <a:schemeClr val="accent3">
              <a:lumMod val="75000"/>
            </a:schemeClr>
          </a:solidFill>
        </p:grpSpPr>
        <p:sp>
          <p:nvSpPr>
            <p:cNvPr id="15" name="مستطيل مستدير الزوايا 14"/>
            <p:cNvSpPr/>
            <p:nvPr/>
          </p:nvSpPr>
          <p:spPr>
            <a:xfrm>
              <a:off x="3129855" y="3906"/>
              <a:ext cx="2884289" cy="1442144"/>
            </a:xfrm>
            <a:prstGeom prst="roundRect">
              <a:avLst>
                <a:gd name="adj" fmla="val 10000"/>
              </a:avLst>
            </a:prstGeom>
            <a:gr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مستطيل 15"/>
            <p:cNvSpPr/>
            <p:nvPr/>
          </p:nvSpPr>
          <p:spPr>
            <a:xfrm>
              <a:off x="3172094" y="46145"/>
              <a:ext cx="2799811" cy="13576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spc="50" dirty="0" smtClean="0">
                  <a:ln w="12700" cmpd="sng">
                    <a:solidFill>
                      <a:schemeClr val="bg2">
                        <a:lumMod val="50000"/>
                      </a:schemeClr>
                    </a:solidFill>
                    <a:prstDash val="solid"/>
                  </a:ln>
                  <a:solidFill>
                    <a:schemeClr val="tx1"/>
                  </a:solidFill>
                  <a:effectLst>
                    <a:glow rad="101600">
                      <a:schemeClr val="bg1">
                        <a:lumMod val="95000"/>
                        <a:alpha val="60000"/>
                      </a:schemeClr>
                    </a:glow>
                  </a:effectLst>
                </a:rPr>
                <a:t>أهمية خرائط</a:t>
              </a:r>
            </a:p>
            <a:p>
              <a:pPr lvl="0" algn="ctr" defTabSz="1600200" rtl="1">
                <a:lnSpc>
                  <a:spcPct val="90000"/>
                </a:lnSpc>
                <a:spcBef>
                  <a:spcPct val="0"/>
                </a:spcBef>
                <a:spcAft>
                  <a:spcPct val="35000"/>
                </a:spcAft>
              </a:pPr>
              <a:r>
                <a:rPr lang="ar-SA" sz="3600" b="1" kern="1200" spc="50" dirty="0" err="1" smtClean="0">
                  <a:ln w="12700" cmpd="sng">
                    <a:solidFill>
                      <a:schemeClr val="bg2">
                        <a:lumMod val="50000"/>
                      </a:schemeClr>
                    </a:solidFill>
                    <a:prstDash val="solid"/>
                  </a:ln>
                  <a:solidFill>
                    <a:schemeClr val="tx1"/>
                  </a:solidFill>
                  <a:effectLst>
                    <a:glow rad="101600">
                      <a:schemeClr val="bg1">
                        <a:lumMod val="95000"/>
                        <a:alpha val="60000"/>
                      </a:schemeClr>
                    </a:glow>
                  </a:effectLst>
                </a:rPr>
                <a:t>المفاهيم:</a:t>
              </a:r>
              <a:endParaRPr lang="ar-SA" sz="3600" kern="1200" dirty="0">
                <a:solidFill>
                  <a:schemeClr val="tx1"/>
                </a:solidFill>
                <a:effectLst>
                  <a:glow rad="101600">
                    <a:schemeClr val="bg1">
                      <a:lumMod val="95000"/>
                      <a:alpha val="60000"/>
                    </a:schemeClr>
                  </a:glow>
                </a:effectLst>
              </a:endParaRPr>
            </a:p>
          </p:txBody>
        </p:sp>
      </p:grpSp>
      <p:grpSp>
        <p:nvGrpSpPr>
          <p:cNvPr id="4" name="مجموعة 3"/>
          <p:cNvGrpSpPr/>
          <p:nvPr/>
        </p:nvGrpSpPr>
        <p:grpSpPr>
          <a:xfrm>
            <a:off x="6588224" y="3284984"/>
            <a:ext cx="2307431" cy="1442144"/>
            <a:chOff x="3706713" y="1806587"/>
            <a:chExt cx="2307431" cy="1442144"/>
          </a:xfrm>
          <a:solidFill>
            <a:schemeClr val="accent2">
              <a:lumMod val="60000"/>
              <a:lumOff val="40000"/>
            </a:schemeClr>
          </a:solidFill>
        </p:grpSpPr>
        <p:sp>
          <p:nvSpPr>
            <p:cNvPr id="13" name="مستطيل مستدير الزوايا 12"/>
            <p:cNvSpPr/>
            <p:nvPr/>
          </p:nvSpPr>
          <p:spPr>
            <a:xfrm>
              <a:off x="3706713" y="1806587"/>
              <a:ext cx="2307431" cy="1442144"/>
            </a:xfrm>
            <a:prstGeom prst="roundRect">
              <a:avLst>
                <a:gd name="adj" fmla="val 10000"/>
              </a:avLst>
            </a:prstGeom>
            <a:grpFill/>
            <a:ln>
              <a:solidFill>
                <a:schemeClr val="tx1">
                  <a:lumMod val="95000"/>
                  <a:lumOff val="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مستطيل 13"/>
            <p:cNvSpPr/>
            <p:nvPr/>
          </p:nvSpPr>
          <p:spPr>
            <a:xfrm>
              <a:off x="3748952" y="1848826"/>
              <a:ext cx="2222953" cy="135766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algn="ctr"/>
              <a:r>
                <a:rPr lang="ar-SA" sz="2000" b="1" dirty="0" smtClean="0">
                  <a:solidFill>
                    <a:schemeClr val="accent2">
                      <a:lumMod val="75000"/>
                    </a:schemeClr>
                  </a:solidFill>
                  <a:effectLst>
                    <a:glow rad="139700">
                      <a:schemeClr val="accent2">
                        <a:satMod val="175000"/>
                        <a:alpha val="40000"/>
                      </a:schemeClr>
                    </a:glow>
                  </a:effectLst>
                </a:rPr>
                <a:t>4/ إيضاح بنية المادة المتعلمة</a:t>
              </a:r>
              <a:endParaRPr lang="ar-SA" sz="2000" b="1" dirty="0">
                <a:solidFill>
                  <a:schemeClr val="accent2">
                    <a:lumMod val="75000"/>
                  </a:schemeClr>
                </a:solidFill>
                <a:effectLst>
                  <a:glow rad="139700">
                    <a:schemeClr val="accent2">
                      <a:satMod val="175000"/>
                      <a:alpha val="40000"/>
                    </a:schemeClr>
                  </a:glow>
                </a:effectLst>
              </a:endParaRPr>
            </a:p>
          </p:txBody>
        </p:sp>
      </p:grpSp>
      <p:grpSp>
        <p:nvGrpSpPr>
          <p:cNvPr id="6" name="مجموعة 5"/>
          <p:cNvGrpSpPr/>
          <p:nvPr/>
        </p:nvGrpSpPr>
        <p:grpSpPr>
          <a:xfrm>
            <a:off x="3851920" y="3429000"/>
            <a:ext cx="2307431" cy="1442144"/>
            <a:chOff x="3706713" y="3609268"/>
            <a:chExt cx="2307431" cy="1442144"/>
          </a:xfrm>
        </p:grpSpPr>
        <p:sp>
          <p:nvSpPr>
            <p:cNvPr id="11" name="مستطيل مستدير الزوايا 10"/>
            <p:cNvSpPr/>
            <p:nvPr/>
          </p:nvSpPr>
          <p:spPr>
            <a:xfrm>
              <a:off x="3706713" y="3609268"/>
              <a:ext cx="2307431" cy="1442144"/>
            </a:xfrm>
            <a:prstGeom prst="roundRect">
              <a:avLst>
                <a:gd name="adj" fmla="val 10000"/>
              </a:avLst>
            </a:prstGeom>
            <a:solidFill>
              <a:schemeClr val="accent4">
                <a:lumMod val="40000"/>
                <a:lumOff val="60000"/>
                <a:alpha val="90000"/>
              </a:schemeClr>
            </a:solidFill>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مستطيل 11"/>
            <p:cNvSpPr/>
            <p:nvPr/>
          </p:nvSpPr>
          <p:spPr>
            <a:xfrm>
              <a:off x="3748952" y="3651507"/>
              <a:ext cx="2222953" cy="13576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algn="ctr"/>
              <a:r>
                <a:rPr lang="ar-SA" sz="2100" b="1" kern="1200" dirty="0" smtClean="0">
                  <a:solidFill>
                    <a:schemeClr val="accent4">
                      <a:lumMod val="50000"/>
                    </a:schemeClr>
                  </a:solidFill>
                  <a:effectLst>
                    <a:glow rad="101600">
                      <a:schemeClr val="accent4">
                        <a:satMod val="175000"/>
                        <a:alpha val="40000"/>
                      </a:schemeClr>
                    </a:glow>
                  </a:effectLst>
                </a:rPr>
                <a:t>5/ </a:t>
              </a:r>
              <a:r>
                <a:rPr lang="ar-SA" sz="2000" b="1" dirty="0" smtClean="0">
                  <a:solidFill>
                    <a:schemeClr val="accent4">
                      <a:lumMod val="50000"/>
                    </a:schemeClr>
                  </a:solidFill>
                  <a:effectLst>
                    <a:glow rad="101600">
                      <a:schemeClr val="accent4">
                        <a:satMod val="175000"/>
                        <a:alpha val="40000"/>
                      </a:schemeClr>
                    </a:glow>
                  </a:effectLst>
                </a:rPr>
                <a:t>تساعد المتعلم على فهم  واستيعاب المادة المتعلمة  بصورة خفض قلق الطلاب</a:t>
              </a:r>
            </a:p>
          </p:txBody>
        </p:sp>
      </p:grpSp>
      <p:grpSp>
        <p:nvGrpSpPr>
          <p:cNvPr id="8" name="مجموعة 7"/>
          <p:cNvGrpSpPr/>
          <p:nvPr/>
        </p:nvGrpSpPr>
        <p:grpSpPr>
          <a:xfrm>
            <a:off x="0" y="3501008"/>
            <a:ext cx="2448271" cy="1257412"/>
            <a:chOff x="3706713" y="5411948"/>
            <a:chExt cx="2307431" cy="1442144"/>
          </a:xfrm>
        </p:grpSpPr>
        <p:sp>
          <p:nvSpPr>
            <p:cNvPr id="9" name="مستطيل مستدير الزوايا 8"/>
            <p:cNvSpPr/>
            <p:nvPr/>
          </p:nvSpPr>
          <p:spPr>
            <a:xfrm>
              <a:off x="3706713" y="5411948"/>
              <a:ext cx="2307431" cy="1442144"/>
            </a:xfrm>
            <a:prstGeom prst="roundRect">
              <a:avLst>
                <a:gd name="adj" fmla="val 10000"/>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مستطيل 9"/>
            <p:cNvSpPr/>
            <p:nvPr/>
          </p:nvSpPr>
          <p:spPr>
            <a:xfrm>
              <a:off x="3748952" y="5454187"/>
              <a:ext cx="2222953" cy="1357666"/>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algn="ctr"/>
              <a:r>
                <a:rPr lang="ar-SA" sz="2000" b="1" dirty="0" smtClean="0">
                  <a:solidFill>
                    <a:schemeClr val="bg2">
                      <a:lumMod val="25000"/>
                    </a:schemeClr>
                  </a:solidFill>
                  <a:effectLst>
                    <a:glow rad="63500">
                      <a:schemeClr val="accent6">
                        <a:satMod val="175000"/>
                        <a:alpha val="40000"/>
                      </a:schemeClr>
                    </a:glow>
                  </a:effectLst>
                </a:rPr>
                <a:t>6/ ييسر استيعاب الطالب </a:t>
              </a:r>
            </a:p>
            <a:p>
              <a:pPr algn="ctr"/>
              <a:r>
                <a:rPr lang="ar-SA" sz="2000" b="1" dirty="0" smtClean="0">
                  <a:solidFill>
                    <a:schemeClr val="bg2">
                      <a:lumMod val="25000"/>
                    </a:schemeClr>
                  </a:solidFill>
                  <a:effectLst>
                    <a:glow rad="63500">
                      <a:schemeClr val="accent6">
                        <a:satMod val="175000"/>
                        <a:alpha val="40000"/>
                      </a:schemeClr>
                    </a:glow>
                  </a:effectLst>
                </a:rPr>
                <a:t>للمفاهيم الصعبة</a:t>
              </a:r>
              <a:endParaRPr lang="ar-SA" sz="2000" b="1" dirty="0">
                <a:solidFill>
                  <a:schemeClr val="bg2">
                    <a:lumMod val="25000"/>
                  </a:schemeClr>
                </a:solidFill>
                <a:effectLst>
                  <a:glow rad="63500">
                    <a:schemeClr val="accent6">
                      <a:satMod val="175000"/>
                      <a:alpha val="40000"/>
                    </a:schemeClr>
                  </a:glow>
                </a:effectLst>
              </a:endParaRPr>
            </a:p>
          </p:txBody>
        </p:sp>
      </p:grpSp>
      <p:cxnSp>
        <p:nvCxnSpPr>
          <p:cNvPr id="21" name="رابط كسهم مستقيم 20"/>
          <p:cNvCxnSpPr/>
          <p:nvPr/>
        </p:nvCxnSpPr>
        <p:spPr>
          <a:xfrm>
            <a:off x="5133851" y="1912904"/>
            <a:ext cx="2174453" cy="7960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2" name="رابط كسهم مستقيم 21"/>
          <p:cNvCxnSpPr/>
          <p:nvPr/>
        </p:nvCxnSpPr>
        <p:spPr>
          <a:xfrm>
            <a:off x="5133851" y="1912904"/>
            <a:ext cx="14213" cy="1084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3" name="رابط كسهم مستقيم 22"/>
          <p:cNvCxnSpPr/>
          <p:nvPr/>
        </p:nvCxnSpPr>
        <p:spPr>
          <a:xfrm flipH="1">
            <a:off x="2123728" y="1912904"/>
            <a:ext cx="3010123" cy="1156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lide(fromBottom)">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lide(fromBottom)">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lide(fromBottom)">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2000" fill="hold"/>
                                        <p:tgtEl>
                                          <p:spTgt spid="8"/>
                                        </p:tgtEl>
                                        <p:attrNameLst>
                                          <p:attrName>ppt_w</p:attrName>
                                        </p:attrNameLst>
                                      </p:cBhvr>
                                      <p:tavLst>
                                        <p:tav tm="0">
                                          <p:val>
                                            <p:fltVal val="0"/>
                                          </p:val>
                                        </p:tav>
                                        <p:tav tm="100000">
                                          <p:val>
                                            <p:strVal val="#ppt_w"/>
                                          </p:val>
                                        </p:tav>
                                      </p:tavLst>
                                    </p:anim>
                                    <p:anim calcmode="lin" valueType="num">
                                      <p:cBhvr>
                                        <p:cTn id="45" dur="2000" fill="hold"/>
                                        <p:tgtEl>
                                          <p:spTgt spid="8"/>
                                        </p:tgtEl>
                                        <p:attrNameLst>
                                          <p:attrName>ppt_h</p:attrName>
                                        </p:attrNameLst>
                                      </p:cBhvr>
                                      <p:tavLst>
                                        <p:tav tm="0">
                                          <p:val>
                                            <p:fltVal val="0"/>
                                          </p:val>
                                        </p:tav>
                                        <p:tav tm="100000">
                                          <p:val>
                                            <p:strVal val="#ppt_h"/>
                                          </p:val>
                                        </p:tav>
                                      </p:tavLst>
                                    </p:anim>
                                    <p:anim calcmode="lin" valueType="num">
                                      <p:cBhvr>
                                        <p:cTn id="46"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7"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45000"/>
                <a:satMod val="135000"/>
              </a:schemeClr>
              <a:prstClr val="white"/>
            </a:duotone>
          </a:blip>
          <a:stretch>
            <a:fillRect/>
          </a:stretch>
        </a:blipFill>
        <a:effectLst/>
      </p:bgPr>
    </p:bg>
    <p:spTree>
      <p:nvGrpSpPr>
        <p:cNvPr id="1" name=""/>
        <p:cNvGrpSpPr/>
        <p:nvPr/>
      </p:nvGrpSpPr>
      <p:grpSpPr>
        <a:xfrm>
          <a:off x="0" y="0"/>
          <a:ext cx="0" cy="0"/>
          <a:chOff x="0" y="0"/>
          <a:chExt cx="0" cy="0"/>
        </a:xfrm>
      </p:grpSpPr>
      <p:grpSp>
        <p:nvGrpSpPr>
          <p:cNvPr id="2" name="مجموعة 1"/>
          <p:cNvGrpSpPr/>
          <p:nvPr/>
        </p:nvGrpSpPr>
        <p:grpSpPr>
          <a:xfrm>
            <a:off x="3419872" y="620688"/>
            <a:ext cx="3168351" cy="1329419"/>
            <a:chOff x="3129855" y="3906"/>
            <a:chExt cx="2884289" cy="1442144"/>
          </a:xfrm>
        </p:grpSpPr>
        <p:sp>
          <p:nvSpPr>
            <p:cNvPr id="15" name="مستطيل مستدير الزوايا 14"/>
            <p:cNvSpPr/>
            <p:nvPr/>
          </p:nvSpPr>
          <p:spPr>
            <a:xfrm>
              <a:off x="3129855" y="3906"/>
              <a:ext cx="2884289" cy="1442144"/>
            </a:xfrm>
            <a:prstGeom prst="roundRect">
              <a:avLst>
                <a:gd name="adj" fmla="val 10000"/>
              </a:avLst>
            </a:prstGeom>
            <a:solidFill>
              <a:schemeClr val="tx1">
                <a:lumMod val="50000"/>
                <a:lumOff val="5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مستطيل 15"/>
            <p:cNvSpPr/>
            <p:nvPr/>
          </p:nvSpPr>
          <p:spPr>
            <a:xfrm>
              <a:off x="3172094" y="46145"/>
              <a:ext cx="2799811" cy="1357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SA" sz="3600" b="1" kern="1200" spc="50" dirty="0" smtClean="0">
                  <a:ln w="12700" cmpd="sng">
                    <a:solidFill>
                      <a:schemeClr val="bg2">
                        <a:lumMod val="50000"/>
                      </a:schemeClr>
                    </a:solidFill>
                    <a:prstDash val="solid"/>
                  </a:ln>
                  <a:solidFill>
                    <a:schemeClr val="tx1"/>
                  </a:solidFill>
                  <a:effectLst>
                    <a:glow rad="101600">
                      <a:schemeClr val="bg1">
                        <a:lumMod val="95000"/>
                        <a:alpha val="60000"/>
                      </a:schemeClr>
                    </a:glow>
                  </a:effectLst>
                </a:rPr>
                <a:t>أهمية خرائط</a:t>
              </a:r>
            </a:p>
            <a:p>
              <a:pPr lvl="0" algn="ctr" defTabSz="1600200" rtl="1">
                <a:lnSpc>
                  <a:spcPct val="90000"/>
                </a:lnSpc>
                <a:spcBef>
                  <a:spcPct val="0"/>
                </a:spcBef>
                <a:spcAft>
                  <a:spcPct val="35000"/>
                </a:spcAft>
              </a:pPr>
              <a:r>
                <a:rPr lang="ar-SA" sz="3600" b="1" kern="1200" spc="50" dirty="0" err="1" smtClean="0">
                  <a:ln w="12700" cmpd="sng">
                    <a:solidFill>
                      <a:schemeClr val="bg2">
                        <a:lumMod val="50000"/>
                      </a:schemeClr>
                    </a:solidFill>
                    <a:prstDash val="solid"/>
                  </a:ln>
                  <a:solidFill>
                    <a:schemeClr val="tx1"/>
                  </a:solidFill>
                  <a:effectLst>
                    <a:glow rad="101600">
                      <a:schemeClr val="bg1">
                        <a:lumMod val="95000"/>
                        <a:alpha val="60000"/>
                      </a:schemeClr>
                    </a:glow>
                  </a:effectLst>
                </a:rPr>
                <a:t>المفاهيم :</a:t>
              </a:r>
              <a:endParaRPr lang="ar-SA" sz="3600" kern="1200" dirty="0">
                <a:solidFill>
                  <a:schemeClr val="tx1"/>
                </a:solidFill>
                <a:effectLst>
                  <a:glow rad="101600">
                    <a:schemeClr val="bg1">
                      <a:lumMod val="95000"/>
                      <a:alpha val="60000"/>
                    </a:schemeClr>
                  </a:glow>
                </a:effectLst>
              </a:endParaRPr>
            </a:p>
          </p:txBody>
        </p:sp>
      </p:grpSp>
      <p:grpSp>
        <p:nvGrpSpPr>
          <p:cNvPr id="4" name="مجموعة 3"/>
          <p:cNvGrpSpPr/>
          <p:nvPr/>
        </p:nvGrpSpPr>
        <p:grpSpPr>
          <a:xfrm>
            <a:off x="6516216" y="3284984"/>
            <a:ext cx="2307431" cy="1442144"/>
            <a:chOff x="3706713" y="1806587"/>
            <a:chExt cx="2307431" cy="1442144"/>
          </a:xfrm>
          <a:solidFill>
            <a:schemeClr val="accent3">
              <a:lumMod val="60000"/>
              <a:lumOff val="40000"/>
            </a:schemeClr>
          </a:solidFill>
        </p:grpSpPr>
        <p:sp>
          <p:nvSpPr>
            <p:cNvPr id="13" name="مستطيل مستدير الزوايا 12"/>
            <p:cNvSpPr/>
            <p:nvPr/>
          </p:nvSpPr>
          <p:spPr>
            <a:xfrm>
              <a:off x="3706713" y="1806587"/>
              <a:ext cx="2307431" cy="1442144"/>
            </a:xfrm>
            <a:prstGeom prst="roundRect">
              <a:avLst>
                <a:gd name="adj" fmla="val 10000"/>
              </a:avLst>
            </a:prstGeom>
            <a:grpFill/>
            <a:ln>
              <a:solidFill>
                <a:schemeClr val="tx1">
                  <a:lumMod val="95000"/>
                  <a:lumOff val="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مستطيل 13"/>
            <p:cNvSpPr/>
            <p:nvPr/>
          </p:nvSpPr>
          <p:spPr>
            <a:xfrm>
              <a:off x="3748952" y="1848826"/>
              <a:ext cx="2222953" cy="135766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algn="ctr"/>
              <a:r>
                <a:rPr lang="ar-SA" sz="2400" b="1" dirty="0" smtClean="0">
                  <a:solidFill>
                    <a:schemeClr val="accent3">
                      <a:lumMod val="50000"/>
                    </a:schemeClr>
                  </a:solidFill>
                  <a:effectLst>
                    <a:glow rad="63500">
                      <a:schemeClr val="accent6">
                        <a:satMod val="175000"/>
                        <a:alpha val="40000"/>
                      </a:schemeClr>
                    </a:glow>
                  </a:effectLst>
                </a:rPr>
                <a:t>7/ تصحيح المفاهيم </a:t>
              </a:r>
              <a:r>
                <a:rPr lang="ar-SA" sz="2400" b="1" dirty="0" err="1" smtClean="0">
                  <a:solidFill>
                    <a:schemeClr val="accent3">
                      <a:lumMod val="50000"/>
                    </a:schemeClr>
                  </a:solidFill>
                  <a:effectLst>
                    <a:glow rad="63500">
                      <a:schemeClr val="accent6">
                        <a:satMod val="175000"/>
                        <a:alpha val="40000"/>
                      </a:schemeClr>
                    </a:glow>
                  </a:effectLst>
                </a:rPr>
                <a:t>الخاطئه</a:t>
              </a:r>
              <a:r>
                <a:rPr lang="ar-SA" sz="2400" b="1" dirty="0" smtClean="0">
                  <a:solidFill>
                    <a:schemeClr val="accent3">
                      <a:lumMod val="50000"/>
                    </a:schemeClr>
                  </a:solidFill>
                  <a:effectLst>
                    <a:glow rad="63500">
                      <a:schemeClr val="accent6">
                        <a:satMod val="175000"/>
                        <a:alpha val="40000"/>
                      </a:schemeClr>
                    </a:glow>
                  </a:effectLst>
                </a:rPr>
                <a:t> </a:t>
              </a:r>
              <a:r>
                <a:rPr lang="ar-SA" sz="2400" b="1" dirty="0" err="1" smtClean="0">
                  <a:solidFill>
                    <a:schemeClr val="accent3">
                      <a:lumMod val="50000"/>
                    </a:schemeClr>
                  </a:solidFill>
                  <a:effectLst>
                    <a:glow rad="63500">
                      <a:schemeClr val="accent6">
                        <a:satMod val="175000"/>
                        <a:alpha val="40000"/>
                      </a:schemeClr>
                    </a:glow>
                  </a:effectLst>
                </a:rPr>
                <a:t>.</a:t>
              </a:r>
              <a:endParaRPr lang="ar-SA" sz="2400" b="1" dirty="0">
                <a:solidFill>
                  <a:schemeClr val="accent3">
                    <a:lumMod val="50000"/>
                  </a:schemeClr>
                </a:solidFill>
                <a:effectLst>
                  <a:glow rad="63500">
                    <a:schemeClr val="accent6">
                      <a:satMod val="175000"/>
                      <a:alpha val="40000"/>
                    </a:schemeClr>
                  </a:glow>
                </a:effectLst>
              </a:endParaRPr>
            </a:p>
          </p:txBody>
        </p:sp>
      </p:grpSp>
      <p:grpSp>
        <p:nvGrpSpPr>
          <p:cNvPr id="6" name="مجموعة 5"/>
          <p:cNvGrpSpPr/>
          <p:nvPr/>
        </p:nvGrpSpPr>
        <p:grpSpPr>
          <a:xfrm>
            <a:off x="3707904" y="3212976"/>
            <a:ext cx="2307431" cy="1442144"/>
            <a:chOff x="3706713" y="3609268"/>
            <a:chExt cx="2307431" cy="1442144"/>
          </a:xfrm>
        </p:grpSpPr>
        <p:sp>
          <p:nvSpPr>
            <p:cNvPr id="11" name="مستطيل مستدير الزوايا 10"/>
            <p:cNvSpPr/>
            <p:nvPr/>
          </p:nvSpPr>
          <p:spPr>
            <a:xfrm>
              <a:off x="3706713" y="3609268"/>
              <a:ext cx="2307431" cy="1442144"/>
            </a:xfrm>
            <a:prstGeom prst="roundRect">
              <a:avLst>
                <a:gd name="adj" fmla="val 10000"/>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مستطيل 11"/>
            <p:cNvSpPr/>
            <p:nvPr/>
          </p:nvSpPr>
          <p:spPr>
            <a:xfrm>
              <a:off x="3748952" y="3651507"/>
              <a:ext cx="2222953" cy="1357666"/>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algn="ctr"/>
              <a:r>
                <a:rPr lang="ar-SA" b="1" dirty="0" smtClean="0">
                  <a:solidFill>
                    <a:schemeClr val="accent2">
                      <a:lumMod val="75000"/>
                    </a:schemeClr>
                  </a:solidFill>
                  <a:effectLst>
                    <a:glow rad="101600">
                      <a:schemeClr val="accent2">
                        <a:satMod val="175000"/>
                        <a:alpha val="40000"/>
                      </a:schemeClr>
                    </a:glow>
                  </a:effectLst>
                </a:rPr>
                <a:t>8/ تساعد على تجنب التعلم </a:t>
              </a:r>
            </a:p>
            <a:p>
              <a:pPr algn="ctr"/>
              <a:r>
                <a:rPr lang="ar-SA" b="1" dirty="0" smtClean="0">
                  <a:solidFill>
                    <a:schemeClr val="accent2">
                      <a:lumMod val="75000"/>
                    </a:schemeClr>
                  </a:solidFill>
                  <a:effectLst>
                    <a:glow rad="101600">
                      <a:schemeClr val="accent2">
                        <a:satMod val="175000"/>
                        <a:alpha val="40000"/>
                      </a:schemeClr>
                    </a:glow>
                  </a:effectLst>
                </a:rPr>
                <a:t>الآلي القائم على الحفظ </a:t>
              </a:r>
            </a:p>
            <a:p>
              <a:pPr algn="ctr"/>
              <a:r>
                <a:rPr lang="ar-SA" b="1" dirty="0" err="1" smtClean="0">
                  <a:solidFill>
                    <a:schemeClr val="accent2">
                      <a:lumMod val="75000"/>
                    </a:schemeClr>
                  </a:solidFill>
                  <a:effectLst>
                    <a:glow rad="101600">
                      <a:schemeClr val="accent2">
                        <a:satMod val="175000"/>
                        <a:alpha val="40000"/>
                      </a:schemeClr>
                    </a:glow>
                  </a:effectLst>
                </a:rPr>
                <a:t>والاستظهار .</a:t>
              </a:r>
              <a:endParaRPr lang="ar-SA" b="1" dirty="0">
                <a:solidFill>
                  <a:schemeClr val="accent2">
                    <a:lumMod val="75000"/>
                  </a:schemeClr>
                </a:solidFill>
                <a:effectLst>
                  <a:glow rad="101600">
                    <a:schemeClr val="accent2">
                      <a:satMod val="175000"/>
                      <a:alpha val="40000"/>
                    </a:schemeClr>
                  </a:glow>
                </a:effectLst>
              </a:endParaRPr>
            </a:p>
          </p:txBody>
        </p:sp>
      </p:grpSp>
      <p:grpSp>
        <p:nvGrpSpPr>
          <p:cNvPr id="8" name="مجموعة 7"/>
          <p:cNvGrpSpPr/>
          <p:nvPr/>
        </p:nvGrpSpPr>
        <p:grpSpPr>
          <a:xfrm>
            <a:off x="179512" y="3356992"/>
            <a:ext cx="2953519" cy="1257411"/>
            <a:chOff x="3706713" y="5411948"/>
            <a:chExt cx="2307431" cy="1442144"/>
          </a:xfrm>
        </p:grpSpPr>
        <p:sp>
          <p:nvSpPr>
            <p:cNvPr id="9" name="مستطيل مستدير الزوايا 8"/>
            <p:cNvSpPr/>
            <p:nvPr/>
          </p:nvSpPr>
          <p:spPr>
            <a:xfrm>
              <a:off x="3706713" y="5411948"/>
              <a:ext cx="2307431" cy="1442144"/>
            </a:xfrm>
            <a:prstGeom prst="roundRect">
              <a:avLst>
                <a:gd name="adj" fmla="val 10000"/>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مستطيل 9"/>
            <p:cNvSpPr/>
            <p:nvPr/>
          </p:nvSpPr>
          <p:spPr>
            <a:xfrm>
              <a:off x="3748952" y="5454187"/>
              <a:ext cx="2222953" cy="1357666"/>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algn="ctr"/>
              <a:r>
                <a:rPr lang="ar-SA" b="1" dirty="0" smtClean="0">
                  <a:solidFill>
                    <a:schemeClr val="accent6">
                      <a:lumMod val="75000"/>
                    </a:schemeClr>
                  </a:solidFill>
                  <a:effectLst>
                    <a:glow rad="63500">
                      <a:schemeClr val="accent1">
                        <a:satMod val="175000"/>
                        <a:alpha val="40000"/>
                      </a:schemeClr>
                    </a:glow>
                  </a:effectLst>
                </a:rPr>
                <a:t>9</a:t>
              </a:r>
              <a:r>
                <a:rPr lang="ar-SA" b="1" dirty="0" smtClean="0">
                  <a:solidFill>
                    <a:schemeClr val="tx1">
                      <a:lumMod val="95000"/>
                      <a:lumOff val="5000"/>
                    </a:schemeClr>
                  </a:solidFill>
                  <a:effectLst>
                    <a:glow rad="63500">
                      <a:schemeClr val="accent1">
                        <a:satMod val="175000"/>
                        <a:alpha val="40000"/>
                      </a:schemeClr>
                    </a:glow>
                  </a:effectLst>
                </a:rPr>
                <a:t>/ يستطيع المتعلم التعرف على المفاهيم </a:t>
              </a:r>
            </a:p>
            <a:p>
              <a:pPr algn="ctr"/>
              <a:r>
                <a:rPr lang="ar-SA" b="1" dirty="0" smtClean="0">
                  <a:solidFill>
                    <a:schemeClr val="tx1">
                      <a:lumMod val="95000"/>
                      <a:lumOff val="5000"/>
                    </a:schemeClr>
                  </a:solidFill>
                  <a:effectLst>
                    <a:glow rad="63500">
                      <a:schemeClr val="accent1">
                        <a:satMod val="175000"/>
                        <a:alpha val="40000"/>
                      </a:schemeClr>
                    </a:glow>
                  </a:effectLst>
                </a:rPr>
                <a:t>الرئيسية والفرعية </a:t>
              </a:r>
              <a:r>
                <a:rPr lang="ar-SA" b="1" dirty="0" err="1" smtClean="0">
                  <a:solidFill>
                    <a:schemeClr val="tx1">
                      <a:lumMod val="95000"/>
                      <a:lumOff val="5000"/>
                    </a:schemeClr>
                  </a:solidFill>
                  <a:effectLst>
                    <a:glow rad="63500">
                      <a:schemeClr val="accent1">
                        <a:satMod val="175000"/>
                        <a:alpha val="40000"/>
                      </a:schemeClr>
                    </a:glow>
                  </a:effectLst>
                </a:rPr>
                <a:t>أوالتحتية</a:t>
              </a:r>
              <a:r>
                <a:rPr lang="ar-SA" b="1" dirty="0" smtClean="0">
                  <a:solidFill>
                    <a:schemeClr val="tx1">
                      <a:lumMod val="95000"/>
                      <a:lumOff val="5000"/>
                    </a:schemeClr>
                  </a:solidFill>
                  <a:effectLst>
                    <a:glow rad="63500">
                      <a:schemeClr val="accent1">
                        <a:satMod val="175000"/>
                        <a:alpha val="40000"/>
                      </a:schemeClr>
                    </a:glow>
                  </a:effectLst>
                </a:rPr>
                <a:t> </a:t>
              </a:r>
              <a:r>
                <a:rPr lang="ar-SA" b="1" dirty="0" err="1" smtClean="0">
                  <a:solidFill>
                    <a:schemeClr val="tx1">
                      <a:lumMod val="95000"/>
                      <a:lumOff val="5000"/>
                    </a:schemeClr>
                  </a:solidFill>
                  <a:effectLst>
                    <a:glow rad="63500">
                      <a:schemeClr val="accent1">
                        <a:satMod val="175000"/>
                        <a:alpha val="40000"/>
                      </a:schemeClr>
                    </a:glow>
                  </a:effectLst>
                </a:rPr>
                <a:t>.</a:t>
              </a:r>
              <a:endParaRPr lang="ar-SA" b="1" dirty="0">
                <a:solidFill>
                  <a:schemeClr val="tx1">
                    <a:lumMod val="95000"/>
                    <a:lumOff val="5000"/>
                  </a:schemeClr>
                </a:solidFill>
                <a:effectLst>
                  <a:glow rad="63500">
                    <a:schemeClr val="accent1">
                      <a:satMod val="175000"/>
                      <a:alpha val="40000"/>
                    </a:schemeClr>
                  </a:glow>
                </a:effectLst>
              </a:endParaRPr>
            </a:p>
          </p:txBody>
        </p:sp>
      </p:grpSp>
      <p:cxnSp>
        <p:nvCxnSpPr>
          <p:cNvPr id="21" name="رابط كسهم مستقيم 20"/>
          <p:cNvCxnSpPr/>
          <p:nvPr/>
        </p:nvCxnSpPr>
        <p:spPr>
          <a:xfrm>
            <a:off x="5133851" y="1912904"/>
            <a:ext cx="2174453" cy="7960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2" name="رابط كسهم مستقيم 21"/>
          <p:cNvCxnSpPr/>
          <p:nvPr/>
        </p:nvCxnSpPr>
        <p:spPr>
          <a:xfrm>
            <a:off x="5133851" y="1912904"/>
            <a:ext cx="14213" cy="1084048"/>
          </a:xfrm>
          <a:prstGeom prst="straightConnector1">
            <a:avLst/>
          </a:prstGeom>
          <a:ln>
            <a:solidFill>
              <a:schemeClr val="accent2">
                <a:lumMod val="40000"/>
                <a:lumOff val="60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23" name="رابط كسهم مستقيم 22"/>
          <p:cNvCxnSpPr/>
          <p:nvPr/>
        </p:nvCxnSpPr>
        <p:spPr>
          <a:xfrm flipH="1">
            <a:off x="2123728" y="1912904"/>
            <a:ext cx="3010123" cy="1156056"/>
          </a:xfrm>
          <a:prstGeom prst="straightConnector1">
            <a:avLst/>
          </a:prstGeom>
          <a:ln>
            <a:solidFill>
              <a:schemeClr val="accent6">
                <a:lumMod val="40000"/>
                <a:lumOff val="60000"/>
              </a:schemeClr>
            </a:solidFill>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lide(fromBottom)">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lide(fromBottom)">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lide(fromBottom)">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2000" fill="hold"/>
                                        <p:tgtEl>
                                          <p:spTgt spid="8"/>
                                        </p:tgtEl>
                                        <p:attrNameLst>
                                          <p:attrName>ppt_w</p:attrName>
                                        </p:attrNameLst>
                                      </p:cBhvr>
                                      <p:tavLst>
                                        <p:tav tm="0">
                                          <p:val>
                                            <p:fltVal val="0"/>
                                          </p:val>
                                        </p:tav>
                                        <p:tav tm="100000">
                                          <p:val>
                                            <p:strVal val="#ppt_w"/>
                                          </p:val>
                                        </p:tav>
                                      </p:tavLst>
                                    </p:anim>
                                    <p:anim calcmode="lin" valueType="num">
                                      <p:cBhvr>
                                        <p:cTn id="45" dur="2000" fill="hold"/>
                                        <p:tgtEl>
                                          <p:spTgt spid="8"/>
                                        </p:tgtEl>
                                        <p:attrNameLst>
                                          <p:attrName>ppt_h</p:attrName>
                                        </p:attrNameLst>
                                      </p:cBhvr>
                                      <p:tavLst>
                                        <p:tav tm="0">
                                          <p:val>
                                            <p:fltVal val="0"/>
                                          </p:val>
                                        </p:tav>
                                        <p:tav tm="100000">
                                          <p:val>
                                            <p:strVal val="#ppt_h"/>
                                          </p:val>
                                        </p:tav>
                                      </p:tavLst>
                                    </p:anim>
                                    <p:anim calcmode="lin" valueType="num">
                                      <p:cBhvr>
                                        <p:cTn id="46"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7"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3419872" y="620688"/>
            <a:ext cx="3168351" cy="1329419"/>
            <a:chOff x="3129855" y="3906"/>
            <a:chExt cx="2884289" cy="1442144"/>
          </a:xfrm>
        </p:grpSpPr>
        <p:sp>
          <p:nvSpPr>
            <p:cNvPr id="15" name="مستطيل مستدير الزوايا 14"/>
            <p:cNvSpPr/>
            <p:nvPr/>
          </p:nvSpPr>
          <p:spPr>
            <a:xfrm>
              <a:off x="3129855" y="3906"/>
              <a:ext cx="2884289" cy="1442144"/>
            </a:xfrm>
            <a:prstGeom prst="roundRect">
              <a:avLst>
                <a:gd name="adj" fmla="val 10000"/>
              </a:avLst>
            </a:prstGeom>
            <a:solidFill>
              <a:schemeClr val="tx1">
                <a:lumMod val="50000"/>
                <a:lumOff val="50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مستطيل 15"/>
            <p:cNvSpPr/>
            <p:nvPr/>
          </p:nvSpPr>
          <p:spPr>
            <a:xfrm>
              <a:off x="3172094" y="46145"/>
              <a:ext cx="2799811" cy="1357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ar-EG" sz="3600" b="1" kern="1200" spc="50" dirty="0" smtClean="0">
                  <a:ln w="12700" cmpd="sng">
                    <a:solidFill>
                      <a:schemeClr val="bg2">
                        <a:lumMod val="50000"/>
                      </a:schemeClr>
                    </a:solidFill>
                    <a:prstDash val="solid"/>
                  </a:ln>
                  <a:solidFill>
                    <a:schemeClr val="tx1"/>
                  </a:solidFill>
                  <a:effectLst>
                    <a:glow rad="101600">
                      <a:schemeClr val="bg1">
                        <a:lumMod val="95000"/>
                        <a:alpha val="60000"/>
                      </a:schemeClr>
                    </a:glow>
                  </a:effectLst>
                </a:rPr>
                <a:t>استخدامات خرائط المفاهيم كادوات</a:t>
              </a:r>
              <a:endParaRPr lang="ar-SA" sz="3600" kern="1200" dirty="0">
                <a:solidFill>
                  <a:schemeClr val="tx1"/>
                </a:solidFill>
                <a:effectLst>
                  <a:glow rad="101600">
                    <a:schemeClr val="bg1">
                      <a:lumMod val="95000"/>
                      <a:alpha val="60000"/>
                    </a:schemeClr>
                  </a:glow>
                </a:effectLst>
              </a:endParaRPr>
            </a:p>
          </p:txBody>
        </p:sp>
      </p:grpSp>
      <p:grpSp>
        <p:nvGrpSpPr>
          <p:cNvPr id="4" name="مجموعة 3"/>
          <p:cNvGrpSpPr/>
          <p:nvPr/>
        </p:nvGrpSpPr>
        <p:grpSpPr>
          <a:xfrm>
            <a:off x="6516216" y="3284984"/>
            <a:ext cx="2307431" cy="1442144"/>
            <a:chOff x="3706713" y="1806587"/>
            <a:chExt cx="2307431" cy="1442144"/>
          </a:xfrm>
          <a:solidFill>
            <a:schemeClr val="accent3">
              <a:lumMod val="60000"/>
              <a:lumOff val="40000"/>
            </a:schemeClr>
          </a:solidFill>
        </p:grpSpPr>
        <p:sp>
          <p:nvSpPr>
            <p:cNvPr id="13" name="مستطيل مستدير الزوايا 12"/>
            <p:cNvSpPr/>
            <p:nvPr/>
          </p:nvSpPr>
          <p:spPr>
            <a:xfrm>
              <a:off x="3706713" y="1806587"/>
              <a:ext cx="2307431" cy="1442144"/>
            </a:xfrm>
            <a:prstGeom prst="roundRect">
              <a:avLst>
                <a:gd name="adj" fmla="val 10000"/>
              </a:avLst>
            </a:prstGeom>
            <a:grpFill/>
            <a:ln>
              <a:solidFill>
                <a:schemeClr val="tx1">
                  <a:lumMod val="95000"/>
                  <a:lumOff val="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مستطيل 13"/>
            <p:cNvSpPr/>
            <p:nvPr/>
          </p:nvSpPr>
          <p:spPr>
            <a:xfrm>
              <a:off x="3748952" y="1848826"/>
              <a:ext cx="2222953" cy="135766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algn="ctr"/>
              <a:r>
                <a:rPr lang="ar-EG" sz="5400" b="1" dirty="0" smtClean="0">
                  <a:solidFill>
                    <a:schemeClr val="accent3">
                      <a:lumMod val="50000"/>
                    </a:schemeClr>
                  </a:solidFill>
                  <a:effectLst>
                    <a:glow rad="63500">
                      <a:schemeClr val="accent6">
                        <a:satMod val="175000"/>
                        <a:alpha val="40000"/>
                      </a:schemeClr>
                    </a:glow>
                  </a:effectLst>
                </a:rPr>
                <a:t>منهجية</a:t>
              </a:r>
              <a:endParaRPr lang="ar-SA" sz="5400" b="1" dirty="0">
                <a:solidFill>
                  <a:schemeClr val="accent3">
                    <a:lumMod val="50000"/>
                  </a:schemeClr>
                </a:solidFill>
                <a:effectLst>
                  <a:glow rad="63500">
                    <a:schemeClr val="accent6">
                      <a:satMod val="175000"/>
                      <a:alpha val="40000"/>
                    </a:schemeClr>
                  </a:glow>
                </a:effectLst>
              </a:endParaRPr>
            </a:p>
          </p:txBody>
        </p:sp>
      </p:grpSp>
      <p:grpSp>
        <p:nvGrpSpPr>
          <p:cNvPr id="6" name="مجموعة 5"/>
          <p:cNvGrpSpPr/>
          <p:nvPr/>
        </p:nvGrpSpPr>
        <p:grpSpPr>
          <a:xfrm>
            <a:off x="3707904" y="3212976"/>
            <a:ext cx="2307431" cy="1442144"/>
            <a:chOff x="3706713" y="3609268"/>
            <a:chExt cx="2307431" cy="1442144"/>
          </a:xfrm>
        </p:grpSpPr>
        <p:sp>
          <p:nvSpPr>
            <p:cNvPr id="11" name="مستطيل مستدير الزوايا 10"/>
            <p:cNvSpPr/>
            <p:nvPr/>
          </p:nvSpPr>
          <p:spPr>
            <a:xfrm>
              <a:off x="3706713" y="3609268"/>
              <a:ext cx="2307431" cy="1442144"/>
            </a:xfrm>
            <a:prstGeom prst="roundRect">
              <a:avLst>
                <a:gd name="adj" fmla="val 10000"/>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مستطيل 11"/>
            <p:cNvSpPr/>
            <p:nvPr/>
          </p:nvSpPr>
          <p:spPr>
            <a:xfrm>
              <a:off x="3748952" y="3651507"/>
              <a:ext cx="2222953" cy="1357666"/>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algn="ctr"/>
              <a:r>
                <a:rPr lang="ar-EG" sz="4400" b="1" dirty="0" smtClean="0">
                  <a:solidFill>
                    <a:schemeClr val="accent2">
                      <a:lumMod val="75000"/>
                    </a:schemeClr>
                  </a:solidFill>
                  <a:effectLst>
                    <a:glow rad="101600">
                      <a:schemeClr val="accent2">
                        <a:satMod val="175000"/>
                        <a:alpha val="40000"/>
                      </a:schemeClr>
                    </a:glow>
                  </a:effectLst>
                </a:rPr>
                <a:t>تدريس ووسيلة</a:t>
              </a:r>
              <a:endParaRPr lang="ar-SA" sz="4400" b="1" dirty="0">
                <a:solidFill>
                  <a:schemeClr val="accent2">
                    <a:lumMod val="75000"/>
                  </a:schemeClr>
                </a:solidFill>
                <a:effectLst>
                  <a:glow rad="101600">
                    <a:schemeClr val="accent2">
                      <a:satMod val="175000"/>
                      <a:alpha val="40000"/>
                    </a:schemeClr>
                  </a:glow>
                </a:effectLst>
              </a:endParaRPr>
            </a:p>
          </p:txBody>
        </p:sp>
      </p:grpSp>
      <p:grpSp>
        <p:nvGrpSpPr>
          <p:cNvPr id="8" name="مجموعة 7"/>
          <p:cNvGrpSpPr/>
          <p:nvPr/>
        </p:nvGrpSpPr>
        <p:grpSpPr>
          <a:xfrm>
            <a:off x="179512" y="3356992"/>
            <a:ext cx="2953519" cy="1257411"/>
            <a:chOff x="3706713" y="5411948"/>
            <a:chExt cx="2307431" cy="1442144"/>
          </a:xfrm>
        </p:grpSpPr>
        <p:sp>
          <p:nvSpPr>
            <p:cNvPr id="9" name="مستطيل مستدير الزوايا 8"/>
            <p:cNvSpPr/>
            <p:nvPr/>
          </p:nvSpPr>
          <p:spPr>
            <a:xfrm>
              <a:off x="3706713" y="5411948"/>
              <a:ext cx="2307431" cy="1442144"/>
            </a:xfrm>
            <a:prstGeom prst="roundRect">
              <a:avLst>
                <a:gd name="adj" fmla="val 10000"/>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مستطيل 9"/>
            <p:cNvSpPr/>
            <p:nvPr/>
          </p:nvSpPr>
          <p:spPr>
            <a:xfrm>
              <a:off x="3748952" y="5454187"/>
              <a:ext cx="2222953" cy="1357666"/>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algn="ctr"/>
              <a:r>
                <a:rPr lang="ar-EG" sz="5400" b="1" dirty="0" smtClean="0">
                  <a:solidFill>
                    <a:schemeClr val="accent6">
                      <a:lumMod val="75000"/>
                    </a:schemeClr>
                  </a:solidFill>
                  <a:effectLst>
                    <a:glow rad="63500">
                      <a:schemeClr val="accent1">
                        <a:satMod val="175000"/>
                        <a:alpha val="40000"/>
                      </a:schemeClr>
                    </a:glow>
                  </a:effectLst>
                </a:rPr>
                <a:t>تقويم</a:t>
              </a:r>
              <a:endParaRPr lang="ar-SA" sz="5400" b="1" dirty="0">
                <a:solidFill>
                  <a:schemeClr val="tx1">
                    <a:lumMod val="95000"/>
                    <a:lumOff val="5000"/>
                  </a:schemeClr>
                </a:solidFill>
                <a:effectLst>
                  <a:glow rad="63500">
                    <a:schemeClr val="accent1">
                      <a:satMod val="175000"/>
                      <a:alpha val="40000"/>
                    </a:schemeClr>
                  </a:glow>
                </a:effectLst>
              </a:endParaRPr>
            </a:p>
          </p:txBody>
        </p:sp>
      </p:grpSp>
      <p:cxnSp>
        <p:nvCxnSpPr>
          <p:cNvPr id="21" name="رابط كسهم مستقيم 20"/>
          <p:cNvCxnSpPr/>
          <p:nvPr/>
        </p:nvCxnSpPr>
        <p:spPr>
          <a:xfrm>
            <a:off x="5133851" y="1912904"/>
            <a:ext cx="2174453" cy="7960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2" name="رابط كسهم مستقيم 21"/>
          <p:cNvCxnSpPr/>
          <p:nvPr/>
        </p:nvCxnSpPr>
        <p:spPr>
          <a:xfrm>
            <a:off x="5133851" y="1912904"/>
            <a:ext cx="14213" cy="1084048"/>
          </a:xfrm>
          <a:prstGeom prst="straightConnector1">
            <a:avLst/>
          </a:prstGeom>
          <a:ln>
            <a:solidFill>
              <a:schemeClr val="accent2">
                <a:lumMod val="40000"/>
                <a:lumOff val="60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23" name="رابط كسهم مستقيم 22"/>
          <p:cNvCxnSpPr/>
          <p:nvPr/>
        </p:nvCxnSpPr>
        <p:spPr>
          <a:xfrm flipH="1">
            <a:off x="2123728" y="1912904"/>
            <a:ext cx="3010123" cy="1156056"/>
          </a:xfrm>
          <a:prstGeom prst="straightConnector1">
            <a:avLst/>
          </a:prstGeom>
          <a:ln>
            <a:solidFill>
              <a:schemeClr val="accent6">
                <a:lumMod val="40000"/>
                <a:lumOff val="60000"/>
              </a:schemeClr>
            </a:solidFill>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87746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lide(fromBottom)">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lide(fromBottom)">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lide(fromBottom)">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2000" fill="hold"/>
                                        <p:tgtEl>
                                          <p:spTgt spid="8"/>
                                        </p:tgtEl>
                                        <p:attrNameLst>
                                          <p:attrName>ppt_w</p:attrName>
                                        </p:attrNameLst>
                                      </p:cBhvr>
                                      <p:tavLst>
                                        <p:tav tm="0">
                                          <p:val>
                                            <p:fltVal val="0"/>
                                          </p:val>
                                        </p:tav>
                                        <p:tav tm="100000">
                                          <p:val>
                                            <p:strVal val="#ppt_w"/>
                                          </p:val>
                                        </p:tav>
                                      </p:tavLst>
                                    </p:anim>
                                    <p:anim calcmode="lin" valueType="num">
                                      <p:cBhvr>
                                        <p:cTn id="45" dur="2000" fill="hold"/>
                                        <p:tgtEl>
                                          <p:spTgt spid="8"/>
                                        </p:tgtEl>
                                        <p:attrNameLst>
                                          <p:attrName>ppt_h</p:attrName>
                                        </p:attrNameLst>
                                      </p:cBhvr>
                                      <p:tavLst>
                                        <p:tav tm="0">
                                          <p:val>
                                            <p:fltVal val="0"/>
                                          </p:val>
                                        </p:tav>
                                        <p:tav tm="100000">
                                          <p:val>
                                            <p:strVal val="#ppt_h"/>
                                          </p:val>
                                        </p:tav>
                                      </p:tavLst>
                                    </p:anim>
                                    <p:anim calcmode="lin" valueType="num">
                                      <p:cBhvr>
                                        <p:cTn id="46"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7"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3000" contrast="-59000"/>
          </a:blip>
          <a:srcRect/>
          <a:stretch>
            <a:fillRect l="-11000" r="-11000"/>
          </a:stretch>
        </a:blipFill>
        <a:effectLst/>
      </p:bgPr>
    </p:bg>
    <p:spTree>
      <p:nvGrpSpPr>
        <p:cNvPr id="1" name=""/>
        <p:cNvGrpSpPr/>
        <p:nvPr/>
      </p:nvGrpSpPr>
      <p:grpSpPr>
        <a:xfrm>
          <a:off x="0" y="0"/>
          <a:ext cx="0" cy="0"/>
          <a:chOff x="0" y="0"/>
          <a:chExt cx="0" cy="0"/>
        </a:xfrm>
      </p:grpSpPr>
      <p:sp>
        <p:nvSpPr>
          <p:cNvPr id="4" name="مستطيل 3"/>
          <p:cNvSpPr/>
          <p:nvPr/>
        </p:nvSpPr>
        <p:spPr>
          <a:xfrm>
            <a:off x="3550810" y="476672"/>
            <a:ext cx="5070619" cy="76944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ar-SA" sz="4400" b="1" dirty="0" smtClean="0">
                <a:ln w="18000">
                  <a:solidFill>
                    <a:schemeClr val="accent3">
                      <a:lumMod val="50000"/>
                    </a:schemeClr>
                  </a:solidFill>
                  <a:prstDash val="solid"/>
                  <a:miter lim="800000"/>
                </a:ln>
                <a:solidFill>
                  <a:schemeClr val="bg2">
                    <a:lumMod val="50000"/>
                  </a:schemeClr>
                </a:solidFill>
                <a:effectLst>
                  <a:glow rad="228600">
                    <a:schemeClr val="accent3">
                      <a:satMod val="175000"/>
                      <a:alpha val="40000"/>
                    </a:schemeClr>
                  </a:glow>
                  <a:outerShdw blurRad="25500" dist="23000" dir="7020000" algn="tl">
                    <a:srgbClr val="000000">
                      <a:alpha val="50000"/>
                    </a:srgbClr>
                  </a:outerShdw>
                </a:effectLst>
              </a:rPr>
              <a:t>خرائط مفاهيم ثنائية </a:t>
            </a:r>
            <a:r>
              <a:rPr lang="ar-SA" sz="4400" b="1" dirty="0" err="1" smtClean="0">
                <a:ln w="18000">
                  <a:solidFill>
                    <a:schemeClr val="accent3">
                      <a:lumMod val="50000"/>
                    </a:schemeClr>
                  </a:solidFill>
                  <a:prstDash val="solid"/>
                  <a:miter lim="800000"/>
                </a:ln>
                <a:solidFill>
                  <a:schemeClr val="bg2">
                    <a:lumMod val="50000"/>
                  </a:schemeClr>
                </a:solidFill>
                <a:effectLst>
                  <a:glow rad="228600">
                    <a:schemeClr val="accent3">
                      <a:satMod val="175000"/>
                      <a:alpha val="40000"/>
                    </a:schemeClr>
                  </a:glow>
                  <a:outerShdw blurRad="25500" dist="23000" dir="7020000" algn="tl">
                    <a:srgbClr val="000000">
                      <a:alpha val="50000"/>
                    </a:srgbClr>
                  </a:outerShdw>
                </a:effectLst>
              </a:rPr>
              <a:t>البعد :</a:t>
            </a:r>
            <a:endParaRPr lang="ar-SA" sz="4400" dirty="0"/>
          </a:p>
        </p:txBody>
      </p:sp>
      <p:sp>
        <p:nvSpPr>
          <p:cNvPr id="5" name="مستطيل 4"/>
          <p:cNvSpPr/>
          <p:nvPr/>
        </p:nvSpPr>
        <p:spPr>
          <a:xfrm>
            <a:off x="7655735" y="1484784"/>
            <a:ext cx="748924" cy="584775"/>
          </a:xfrm>
          <a:prstGeom prst="rect">
            <a:avLst/>
          </a:prstGeom>
          <a:noFill/>
        </p:spPr>
        <p:txBody>
          <a:bodyPr wrap="none" lIns="91440" tIns="45720" rIns="91440" bIns="45720">
            <a:spAutoFit/>
          </a:bodyPr>
          <a:lstStyle/>
          <a:p>
            <a:pPr algn="ctr"/>
            <a:r>
              <a:rPr lang="ar-SA" sz="3200" b="1" dirty="0" smtClean="0">
                <a:ln w="19050">
                  <a:solidFill>
                    <a:schemeClr val="tx2">
                      <a:tint val="1000"/>
                    </a:schemeClr>
                  </a:solidFill>
                  <a:prstDash val="solid"/>
                </a:ln>
                <a:solidFill>
                  <a:schemeClr val="accent3"/>
                </a:solidFill>
                <a:effectLst>
                  <a:glow rad="101600">
                    <a:schemeClr val="tx1">
                      <a:lumMod val="95000"/>
                      <a:lumOff val="5000"/>
                      <a:alpha val="60000"/>
                    </a:schemeClr>
                  </a:glow>
                  <a:outerShdw blurRad="50000" dist="50800" dir="7500000" algn="tl">
                    <a:srgbClr val="000000">
                      <a:shade val="5000"/>
                      <a:alpha val="35000"/>
                    </a:srgbClr>
                  </a:outerShdw>
                </a:effectLst>
              </a:rPr>
              <a:t>مثال</a:t>
            </a:r>
            <a:endParaRPr lang="ar-SA" sz="3200" b="1" dirty="0">
              <a:ln w="19050">
                <a:solidFill>
                  <a:schemeClr val="tx2">
                    <a:tint val="1000"/>
                  </a:schemeClr>
                </a:solidFill>
                <a:prstDash val="solid"/>
              </a:ln>
              <a:solidFill>
                <a:schemeClr val="accent3"/>
              </a:solidFill>
              <a:effectLst>
                <a:glow rad="101600">
                  <a:schemeClr val="tx1">
                    <a:lumMod val="95000"/>
                    <a:lumOff val="5000"/>
                    <a:alpha val="60000"/>
                  </a:schemeClr>
                </a:glow>
                <a:outerShdw blurRad="50000" dist="50800" dir="7500000" algn="tl">
                  <a:srgbClr val="000000">
                    <a:shade val="5000"/>
                    <a:alpha val="35000"/>
                  </a:srgbClr>
                </a:outerShdw>
              </a:effectLst>
            </a:endParaRPr>
          </a:p>
        </p:txBody>
      </p:sp>
      <p:sp>
        <p:nvSpPr>
          <p:cNvPr id="6" name="Rectangle 5"/>
          <p:cNvSpPr>
            <a:spLocks noChangeArrowheads="1"/>
          </p:cNvSpPr>
          <p:nvPr/>
        </p:nvSpPr>
        <p:spPr bwMode="auto">
          <a:xfrm>
            <a:off x="1698520" y="2132856"/>
            <a:ext cx="2441581" cy="5746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ar-EG" b="1" dirty="0" smtClean="0"/>
              <a:t>المياه على سطح الارض</a:t>
            </a:r>
            <a:endParaRPr lang="ar-SA" dirty="0"/>
          </a:p>
        </p:txBody>
      </p:sp>
      <p:sp>
        <p:nvSpPr>
          <p:cNvPr id="7" name="Rectangle 8"/>
          <p:cNvSpPr>
            <a:spLocks noChangeArrowheads="1"/>
          </p:cNvSpPr>
          <p:nvPr/>
        </p:nvSpPr>
        <p:spPr bwMode="auto">
          <a:xfrm>
            <a:off x="5220072" y="4365104"/>
            <a:ext cx="1531548" cy="5746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ar-EG" b="1" dirty="0" smtClean="0"/>
              <a:t>محيطات</a:t>
            </a:r>
            <a:endParaRPr lang="ar-SA" b="1" dirty="0"/>
          </a:p>
        </p:txBody>
      </p:sp>
      <p:sp>
        <p:nvSpPr>
          <p:cNvPr id="8" name="Rectangle 8"/>
          <p:cNvSpPr>
            <a:spLocks noChangeArrowheads="1"/>
          </p:cNvSpPr>
          <p:nvPr/>
        </p:nvSpPr>
        <p:spPr bwMode="auto">
          <a:xfrm>
            <a:off x="1698520" y="3275864"/>
            <a:ext cx="1368425" cy="5746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ar-EG" b="1" dirty="0" smtClean="0"/>
              <a:t>عذبة</a:t>
            </a:r>
            <a:endParaRPr lang="ar-SA" dirty="0"/>
          </a:p>
        </p:txBody>
      </p:sp>
      <p:sp>
        <p:nvSpPr>
          <p:cNvPr id="9" name="Rectangle 8"/>
          <p:cNvSpPr>
            <a:spLocks noChangeArrowheads="1"/>
          </p:cNvSpPr>
          <p:nvPr/>
        </p:nvSpPr>
        <p:spPr bwMode="auto">
          <a:xfrm>
            <a:off x="3627346" y="3275864"/>
            <a:ext cx="1368425" cy="5746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ar-EG" b="1" dirty="0" smtClean="0"/>
              <a:t>مالحة</a:t>
            </a:r>
            <a:endParaRPr lang="ar-SA" dirty="0"/>
          </a:p>
        </p:txBody>
      </p:sp>
      <p:cxnSp>
        <p:nvCxnSpPr>
          <p:cNvPr id="10" name="رابط كسهم مستقيم 9"/>
          <p:cNvCxnSpPr>
            <a:stCxn id="6" idx="2"/>
          </p:cNvCxnSpPr>
          <p:nvPr/>
        </p:nvCxnSpPr>
        <p:spPr>
          <a:xfrm>
            <a:off x="2919311" y="2707531"/>
            <a:ext cx="1208101" cy="56833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رابط كسهم مستقيم 10"/>
          <p:cNvCxnSpPr>
            <a:stCxn id="6" idx="2"/>
          </p:cNvCxnSpPr>
          <p:nvPr/>
        </p:nvCxnSpPr>
        <p:spPr>
          <a:xfrm flipH="1">
            <a:off x="2484341" y="2707531"/>
            <a:ext cx="434970" cy="56833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2" name="Rectangle 8"/>
          <p:cNvSpPr>
            <a:spLocks noChangeArrowheads="1"/>
          </p:cNvSpPr>
          <p:nvPr/>
        </p:nvSpPr>
        <p:spPr bwMode="auto">
          <a:xfrm>
            <a:off x="3413032" y="4418872"/>
            <a:ext cx="1663024" cy="5746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ar-EG" b="1" dirty="0" smtClean="0"/>
              <a:t>بحار</a:t>
            </a:r>
            <a:endParaRPr lang="ar-SA" b="1" dirty="0"/>
          </a:p>
        </p:txBody>
      </p:sp>
      <p:sp>
        <p:nvSpPr>
          <p:cNvPr id="13" name="Rectangle 8"/>
          <p:cNvSpPr>
            <a:spLocks noChangeArrowheads="1"/>
          </p:cNvSpPr>
          <p:nvPr/>
        </p:nvSpPr>
        <p:spPr bwMode="auto">
          <a:xfrm>
            <a:off x="6804248" y="5661248"/>
            <a:ext cx="1368425" cy="57467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ar-EG" b="1" dirty="0" smtClean="0">
                <a:solidFill>
                  <a:schemeClr val="tx1"/>
                </a:solidFill>
              </a:rPr>
              <a:t>الهندى</a:t>
            </a:r>
            <a:endParaRPr lang="ar-SA" b="1" dirty="0">
              <a:solidFill>
                <a:schemeClr val="tx1"/>
              </a:solidFill>
            </a:endParaRPr>
          </a:p>
        </p:txBody>
      </p:sp>
      <p:sp>
        <p:nvSpPr>
          <p:cNvPr id="14" name="Rectangle 8"/>
          <p:cNvSpPr>
            <a:spLocks noChangeArrowheads="1"/>
          </p:cNvSpPr>
          <p:nvPr/>
        </p:nvSpPr>
        <p:spPr bwMode="auto">
          <a:xfrm>
            <a:off x="4860032" y="5661248"/>
            <a:ext cx="1872208" cy="5746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ar-EG" sz="1600" b="1" dirty="0" smtClean="0"/>
              <a:t>مغلقة</a:t>
            </a:r>
            <a:endParaRPr lang="ar-SA" sz="1600" b="1" dirty="0"/>
          </a:p>
        </p:txBody>
      </p:sp>
      <p:sp>
        <p:nvSpPr>
          <p:cNvPr id="15" name="Rectangle 8"/>
          <p:cNvSpPr>
            <a:spLocks noChangeArrowheads="1"/>
          </p:cNvSpPr>
          <p:nvPr/>
        </p:nvSpPr>
        <p:spPr bwMode="auto">
          <a:xfrm>
            <a:off x="1619672" y="5661248"/>
            <a:ext cx="1368425" cy="57467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ar-EG" b="1" dirty="0" smtClean="0"/>
              <a:t>النيل</a:t>
            </a:r>
            <a:endParaRPr lang="ar-SA" b="1" dirty="0"/>
          </a:p>
        </p:txBody>
      </p:sp>
      <p:sp>
        <p:nvSpPr>
          <p:cNvPr id="16" name="Rectangle 8"/>
          <p:cNvSpPr>
            <a:spLocks noChangeArrowheads="1"/>
          </p:cNvSpPr>
          <p:nvPr/>
        </p:nvSpPr>
        <p:spPr bwMode="auto">
          <a:xfrm>
            <a:off x="1763688" y="4418872"/>
            <a:ext cx="1517571" cy="5746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ar-EG" sz="1600" b="1" dirty="0" smtClean="0"/>
              <a:t>انهار</a:t>
            </a:r>
            <a:endParaRPr lang="ar-SA" sz="1600" b="1" dirty="0"/>
          </a:p>
        </p:txBody>
      </p:sp>
      <p:sp>
        <p:nvSpPr>
          <p:cNvPr id="17" name="Rectangle 8"/>
          <p:cNvSpPr>
            <a:spLocks noChangeArrowheads="1"/>
          </p:cNvSpPr>
          <p:nvPr/>
        </p:nvSpPr>
        <p:spPr bwMode="auto">
          <a:xfrm>
            <a:off x="179512" y="4437112"/>
            <a:ext cx="1368425" cy="5746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r>
              <a:rPr lang="ar-EG" b="1" dirty="0" smtClean="0"/>
              <a:t>مياه جوفية</a:t>
            </a:r>
            <a:endParaRPr lang="ar-SA" b="1" dirty="0"/>
          </a:p>
        </p:txBody>
      </p:sp>
      <p:cxnSp>
        <p:nvCxnSpPr>
          <p:cNvPr id="18" name="رابط كسهم مستقيم 17"/>
          <p:cNvCxnSpPr>
            <a:stCxn id="9" idx="2"/>
          </p:cNvCxnSpPr>
          <p:nvPr/>
        </p:nvCxnSpPr>
        <p:spPr>
          <a:xfrm>
            <a:off x="4311559" y="3850539"/>
            <a:ext cx="1721648" cy="4353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9" name="رابط كسهم مستقيم 18"/>
          <p:cNvCxnSpPr>
            <a:stCxn id="9" idx="2"/>
          </p:cNvCxnSpPr>
          <p:nvPr/>
        </p:nvCxnSpPr>
        <p:spPr>
          <a:xfrm rot="5400000">
            <a:off x="3792444" y="3899756"/>
            <a:ext cx="568333" cy="46989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رابط كسهم مستقيم 19"/>
          <p:cNvCxnSpPr>
            <a:stCxn id="8" idx="2"/>
          </p:cNvCxnSpPr>
          <p:nvPr/>
        </p:nvCxnSpPr>
        <p:spPr>
          <a:xfrm rot="5400000">
            <a:off x="1363552" y="3399690"/>
            <a:ext cx="568333" cy="147003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1" name="رابط كسهم مستقيم 20"/>
          <p:cNvCxnSpPr>
            <a:stCxn id="8" idx="2"/>
          </p:cNvCxnSpPr>
          <p:nvPr/>
        </p:nvCxnSpPr>
        <p:spPr>
          <a:xfrm rot="16200000" flipH="1">
            <a:off x="2292245" y="3941026"/>
            <a:ext cx="496895" cy="31591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2" name="Rectangle 8"/>
          <p:cNvSpPr>
            <a:spLocks noChangeArrowheads="1"/>
          </p:cNvSpPr>
          <p:nvPr/>
        </p:nvSpPr>
        <p:spPr bwMode="auto">
          <a:xfrm>
            <a:off x="179512" y="5589240"/>
            <a:ext cx="1368425" cy="5746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EG" b="1" dirty="0" smtClean="0"/>
              <a:t>الصحراء الغربية</a:t>
            </a:r>
            <a:endParaRPr lang="ar-SA" b="1" dirty="0"/>
          </a:p>
        </p:txBody>
      </p:sp>
      <p:cxnSp>
        <p:nvCxnSpPr>
          <p:cNvPr id="23" name="رابط كسهم مستقيم 22"/>
          <p:cNvCxnSpPr>
            <a:stCxn id="7" idx="2"/>
            <a:endCxn id="13" idx="0"/>
          </p:cNvCxnSpPr>
          <p:nvPr/>
        </p:nvCxnSpPr>
        <p:spPr>
          <a:xfrm>
            <a:off x="5985846" y="4939779"/>
            <a:ext cx="1502615" cy="72146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7" name="رابط كسهم مستقيم 26"/>
          <p:cNvCxnSpPr>
            <a:stCxn id="12" idx="2"/>
          </p:cNvCxnSpPr>
          <p:nvPr/>
        </p:nvCxnSpPr>
        <p:spPr>
          <a:xfrm flipH="1">
            <a:off x="4067944" y="4993547"/>
            <a:ext cx="176600" cy="66770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8" name="رابط كسهم مستقيم 27"/>
          <p:cNvCxnSpPr/>
          <p:nvPr/>
        </p:nvCxnSpPr>
        <p:spPr>
          <a:xfrm>
            <a:off x="2267744" y="5013176"/>
            <a:ext cx="33304" cy="56833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9" name="رابط كسهم مستقيم 28"/>
          <p:cNvCxnSpPr/>
          <p:nvPr/>
        </p:nvCxnSpPr>
        <p:spPr>
          <a:xfrm rot="5400000">
            <a:off x="578345" y="5262415"/>
            <a:ext cx="500066"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0" name="مستطيل 29"/>
          <p:cNvSpPr/>
          <p:nvPr/>
        </p:nvSpPr>
        <p:spPr>
          <a:xfrm>
            <a:off x="4192983" y="2204294"/>
            <a:ext cx="3363421" cy="461665"/>
          </a:xfrm>
          <a:prstGeom prst="rect">
            <a:avLst/>
          </a:prstGeom>
        </p:spPr>
        <p:txBody>
          <a:bodyPr wrap="none">
            <a:spAutoFit/>
            <a:scene3d>
              <a:camera prst="perspectiveRight"/>
              <a:lightRig rig="threePt" dir="t"/>
            </a:scene3d>
          </a:bodyPr>
          <a:lstStyle/>
          <a:p>
            <a:pPr>
              <a:spcBef>
                <a:spcPct val="50000"/>
              </a:spcBef>
            </a:pPr>
            <a:r>
              <a:rPr lang="ar-SA" sz="2400" b="1" cap="all" dirty="0" smtClean="0">
                <a:ln w="9000" cmpd="sng">
                  <a:solidFill>
                    <a:schemeClr val="accent4">
                      <a:shade val="50000"/>
                      <a:satMod val="120000"/>
                    </a:schemeClr>
                  </a:solidFill>
                  <a:prstDash val="solid"/>
                </a:ln>
                <a:solidFill>
                  <a:schemeClr val="tx2">
                    <a:lumMod val="75000"/>
                  </a:schemeClr>
                </a:solidFill>
                <a:effectLst>
                  <a:glow rad="139700">
                    <a:schemeClr val="accent4">
                      <a:satMod val="175000"/>
                      <a:alpha val="40000"/>
                    </a:schemeClr>
                  </a:glow>
                  <a:reflection blurRad="12700" stA="28000" endPos="45000" dist="1000" dir="5400000" sy="-100000" algn="bl" rotWithShape="0"/>
                </a:effectLst>
              </a:rPr>
              <a:t>المفاهيم الأكثر عمومية  وشمولاً</a:t>
            </a:r>
            <a:endParaRPr lang="en-US" sz="2400" b="1" cap="all" dirty="0">
              <a:ln w="9000" cmpd="sng">
                <a:solidFill>
                  <a:schemeClr val="accent4">
                    <a:shade val="50000"/>
                    <a:satMod val="120000"/>
                  </a:schemeClr>
                </a:solidFill>
                <a:prstDash val="solid"/>
              </a:ln>
              <a:solidFill>
                <a:schemeClr val="tx2">
                  <a:lumMod val="75000"/>
                </a:schemeClr>
              </a:solidFill>
              <a:effectLst>
                <a:glow rad="139700">
                  <a:schemeClr val="accent4">
                    <a:satMod val="175000"/>
                    <a:alpha val="40000"/>
                  </a:schemeClr>
                </a:glow>
                <a:reflection blurRad="12700" stA="28000" endPos="45000" dist="1000" dir="5400000" sy="-100000" algn="bl" rotWithShape="0"/>
              </a:effectLst>
            </a:endParaRPr>
          </a:p>
        </p:txBody>
      </p:sp>
      <p:sp>
        <p:nvSpPr>
          <p:cNvPr id="31" name="Text Box 30"/>
          <p:cNvSpPr txBox="1">
            <a:spLocks noChangeArrowheads="1"/>
          </p:cNvSpPr>
          <p:nvPr/>
        </p:nvSpPr>
        <p:spPr bwMode="auto">
          <a:xfrm>
            <a:off x="5148064" y="3212976"/>
            <a:ext cx="1854638" cy="830997"/>
          </a:xfrm>
          <a:prstGeom prst="rect">
            <a:avLst/>
          </a:prstGeom>
          <a:noFill/>
          <a:ln w="9525">
            <a:noFill/>
            <a:miter lim="800000"/>
            <a:headEnd/>
            <a:tailEnd/>
          </a:ln>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spcBef>
                <a:spcPct val="50000"/>
              </a:spcBef>
            </a:pPr>
            <a:r>
              <a:rPr lang="ar-SA" sz="2400" b="1" cap="all" dirty="0">
                <a:ln/>
                <a:solidFill>
                  <a:schemeClr val="bg2">
                    <a:lumMod val="10000"/>
                  </a:schemeClr>
                </a:solidFill>
                <a:effectLst>
                  <a:glow rad="2286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المفاهيم الثانوية الوسيطة</a:t>
            </a:r>
            <a:endParaRPr lang="en-US" sz="2400" b="1" cap="all" dirty="0">
              <a:ln/>
              <a:solidFill>
                <a:schemeClr val="bg2">
                  <a:lumMod val="10000"/>
                </a:schemeClr>
              </a:solidFill>
              <a:effectLst>
                <a:glow rad="2286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2" name="مستطيل 31"/>
          <p:cNvSpPr/>
          <p:nvPr/>
        </p:nvSpPr>
        <p:spPr>
          <a:xfrm>
            <a:off x="6660232" y="4347435"/>
            <a:ext cx="1584176"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ar-S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a:t>
            </a:r>
            <a:r>
              <a:rPr lang="ar-SA" sz="2400" b="1" spc="50" dirty="0" smtClean="0">
                <a:ln w="11430">
                  <a:solidFill>
                    <a:schemeClr val="accent2">
                      <a:lumMod val="50000"/>
                    </a:schemeClr>
                  </a:solidFill>
                </a:ln>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rPr>
              <a:t>لمفاهيم الأقل شمولاً</a:t>
            </a:r>
            <a:endParaRPr lang="en-US" sz="2400" b="1" spc="50" dirty="0">
              <a:ln w="11430">
                <a:solidFill>
                  <a:schemeClr val="accent2">
                    <a:lumMod val="50000"/>
                  </a:schemeClr>
                </a:solidFill>
              </a:ln>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endParaRPr>
          </a:p>
        </p:txBody>
      </p:sp>
      <p:sp>
        <p:nvSpPr>
          <p:cNvPr id="33" name="مستطيل 32"/>
          <p:cNvSpPr/>
          <p:nvPr/>
        </p:nvSpPr>
        <p:spPr>
          <a:xfrm>
            <a:off x="8225159" y="5877272"/>
            <a:ext cx="918841" cy="523220"/>
          </a:xfrm>
          <a:prstGeom prst="rect">
            <a:avLst/>
          </a:prstGeom>
        </p:spPr>
        <p:txBody>
          <a:bodyPr wrap="none">
            <a:spAutoFit/>
          </a:bodyPr>
          <a:lstStyle/>
          <a:p>
            <a:pPr>
              <a:spcBef>
                <a:spcPct val="50000"/>
              </a:spcBef>
            </a:pPr>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3">
                      <a:satMod val="175000"/>
                      <a:alpha val="40000"/>
                    </a:schemeClr>
                  </a:glow>
                  <a:innerShdw blurRad="69850" dist="43180" dir="5400000">
                    <a:srgbClr val="000000">
                      <a:alpha val="65000"/>
                    </a:srgbClr>
                  </a:innerShdw>
                </a:effectLst>
              </a:rPr>
              <a:t>الأمثلة</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3">
                    <a:satMod val="175000"/>
                    <a:alpha val="40000"/>
                  </a:schemeClr>
                </a:glow>
                <a:innerShdw blurRad="69850" dist="43180" dir="5400000">
                  <a:srgbClr val="000000">
                    <a:alpha val="65000"/>
                  </a:srgbClr>
                </a:innerShdw>
              </a:effectLst>
            </a:endParaRPr>
          </a:p>
        </p:txBody>
      </p:sp>
      <p:sp>
        <p:nvSpPr>
          <p:cNvPr id="40" name="Rectangle 8"/>
          <p:cNvSpPr>
            <a:spLocks noChangeArrowheads="1"/>
          </p:cNvSpPr>
          <p:nvPr/>
        </p:nvSpPr>
        <p:spPr bwMode="auto">
          <a:xfrm>
            <a:off x="3059832" y="5733256"/>
            <a:ext cx="1728192" cy="792088"/>
          </a:xfrm>
          <a:prstGeom prst="rect">
            <a:avLst/>
          </a:prstGeom>
          <a:solidFill>
            <a:schemeClr val="bg1">
              <a:lumMod val="5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ar-EG" b="1" dirty="0" smtClean="0"/>
              <a:t>مفتوحة</a:t>
            </a:r>
            <a:endParaRPr lang="ar-SA" b="1" dirty="0"/>
          </a:p>
        </p:txBody>
      </p:sp>
      <p:cxnSp>
        <p:nvCxnSpPr>
          <p:cNvPr id="41" name="رابط كسهم مستقيم 40"/>
          <p:cNvCxnSpPr/>
          <p:nvPr/>
        </p:nvCxnSpPr>
        <p:spPr>
          <a:xfrm>
            <a:off x="4275934" y="5061509"/>
            <a:ext cx="1662733"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ppt_x"/>
                                          </p:val>
                                        </p:tav>
                                        <p:tav tm="100000">
                                          <p:val>
                                            <p:strVal val="#ppt_x"/>
                                          </p:val>
                                        </p:tav>
                                      </p:tavLst>
                                    </p:anim>
                                    <p:anim calcmode="lin" valueType="num">
                                      <p:cBhvr additive="base">
                                        <p:cTn id="2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1" nodeType="clickEffect">
                                  <p:stCondLst>
                                    <p:cond delay="0"/>
                                  </p:stCondLst>
                                  <p:iterate type="lt">
                                    <p:tmPct val="0"/>
                                  </p:iterate>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0" fill="hold"/>
                                        <p:tgtEl>
                                          <p:spTgt spid="30"/>
                                        </p:tgtEl>
                                        <p:attrNameLst>
                                          <p:attrName>ppt_x</p:attrName>
                                        </p:attrNameLst>
                                      </p:cBhvr>
                                      <p:tavLst>
                                        <p:tav tm="0">
                                          <p:val>
                                            <p:strVal val="#ppt_x"/>
                                          </p:val>
                                        </p:tav>
                                        <p:tav tm="100000">
                                          <p:val>
                                            <p:strVal val="#ppt_x"/>
                                          </p:val>
                                        </p:tav>
                                      </p:tavLst>
                                    </p:anim>
                                    <p:anim calcmode="lin" valueType="num">
                                      <p:cBhvr additive="base">
                                        <p:cTn id="26" dur="5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fltVal val="0"/>
                                          </p:val>
                                        </p:tav>
                                        <p:tav tm="100000">
                                          <p:val>
                                            <p:strVal val="#ppt_w"/>
                                          </p:val>
                                        </p:tav>
                                      </p:tavLst>
                                    </p:anim>
                                    <p:anim calcmode="lin" valueType="num">
                                      <p:cBhvr>
                                        <p:cTn id="32" dur="2000" fill="hold"/>
                                        <p:tgtEl>
                                          <p:spTgt spid="10"/>
                                        </p:tgtEl>
                                        <p:attrNameLst>
                                          <p:attrName>ppt_h</p:attrName>
                                        </p:attrNameLst>
                                      </p:cBhvr>
                                      <p:tavLst>
                                        <p:tav tm="0">
                                          <p:val>
                                            <p:fltVal val="0"/>
                                          </p:val>
                                        </p:tav>
                                        <p:tav tm="100000">
                                          <p:val>
                                            <p:strVal val="#ppt_h"/>
                                          </p:val>
                                        </p:tav>
                                      </p:tavLst>
                                    </p:anim>
                                    <p:anim calcmode="lin" valueType="num">
                                      <p:cBhvr>
                                        <p:cTn id="33"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amond(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2000" fill="hold"/>
                                        <p:tgtEl>
                                          <p:spTgt spid="11"/>
                                        </p:tgtEl>
                                        <p:attrNameLst>
                                          <p:attrName>ppt_w</p:attrName>
                                        </p:attrNameLst>
                                      </p:cBhvr>
                                      <p:tavLst>
                                        <p:tav tm="0">
                                          <p:val>
                                            <p:fltVal val="0"/>
                                          </p:val>
                                        </p:tav>
                                        <p:tav tm="100000">
                                          <p:val>
                                            <p:strVal val="#ppt_w"/>
                                          </p:val>
                                        </p:tav>
                                      </p:tavLst>
                                    </p:anim>
                                    <p:anim calcmode="lin" valueType="num">
                                      <p:cBhvr>
                                        <p:cTn id="45" dur="2000" fill="hold"/>
                                        <p:tgtEl>
                                          <p:spTgt spid="11"/>
                                        </p:tgtEl>
                                        <p:attrNameLst>
                                          <p:attrName>ppt_h</p:attrName>
                                        </p:attrNameLst>
                                      </p:cBhvr>
                                      <p:tavLst>
                                        <p:tav tm="0">
                                          <p:val>
                                            <p:fltVal val="0"/>
                                          </p:val>
                                        </p:tav>
                                        <p:tav tm="100000">
                                          <p:val>
                                            <p:strVal val="#ppt_h"/>
                                          </p:val>
                                        </p:tav>
                                      </p:tavLst>
                                    </p:anim>
                                    <p:anim calcmode="lin" valueType="num">
                                      <p:cBhvr>
                                        <p:cTn id="46"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amond(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31"/>
                                        </p:tgtEl>
                                        <p:attrNameLst>
                                          <p:attrName>style.visibility</p:attrName>
                                        </p:attrNameLst>
                                      </p:cBhvr>
                                      <p:to>
                                        <p:strVal val="visible"/>
                                      </p:to>
                                    </p:set>
                                    <p:anim calcmode="discrete" valueType="clr">
                                      <p:cBhvr override="childStyle">
                                        <p:cTn id="57"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31"/>
                                        </p:tgtEl>
                                        <p:attrNameLst>
                                          <p:attrName>fillcolor</p:attrName>
                                        </p:attrNameLst>
                                      </p:cBhvr>
                                      <p:tavLst>
                                        <p:tav tm="0">
                                          <p:val>
                                            <p:clrVal>
                                              <a:schemeClr val="accent2"/>
                                            </p:clrVal>
                                          </p:val>
                                        </p:tav>
                                        <p:tav tm="50000">
                                          <p:val>
                                            <p:clrVal>
                                              <a:schemeClr val="hlink"/>
                                            </p:clrVal>
                                          </p:val>
                                        </p:tav>
                                      </p:tavLst>
                                    </p:anim>
                                    <p:set>
                                      <p:cBhvr>
                                        <p:cTn id="59" dur="80"/>
                                        <p:tgtEl>
                                          <p:spTgt spid="31"/>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15" presetClass="entr" presetSubtype="0"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2000" fill="hold"/>
                                        <p:tgtEl>
                                          <p:spTgt spid="18"/>
                                        </p:tgtEl>
                                        <p:attrNameLst>
                                          <p:attrName>ppt_w</p:attrName>
                                        </p:attrNameLst>
                                      </p:cBhvr>
                                      <p:tavLst>
                                        <p:tav tm="0">
                                          <p:val>
                                            <p:fltVal val="0"/>
                                          </p:val>
                                        </p:tav>
                                        <p:tav tm="100000">
                                          <p:val>
                                            <p:strVal val="#ppt_w"/>
                                          </p:val>
                                        </p:tav>
                                      </p:tavLst>
                                    </p:anim>
                                    <p:anim calcmode="lin" valueType="num">
                                      <p:cBhvr>
                                        <p:cTn id="65" dur="2000" fill="hold"/>
                                        <p:tgtEl>
                                          <p:spTgt spid="18"/>
                                        </p:tgtEl>
                                        <p:attrNameLst>
                                          <p:attrName>ppt_h</p:attrName>
                                        </p:attrNameLst>
                                      </p:cBhvr>
                                      <p:tavLst>
                                        <p:tav tm="0">
                                          <p:val>
                                            <p:fltVal val="0"/>
                                          </p:val>
                                        </p:tav>
                                        <p:tav tm="100000">
                                          <p:val>
                                            <p:strVal val="#ppt_h"/>
                                          </p:val>
                                        </p:tav>
                                      </p:tavLst>
                                    </p:anim>
                                    <p:anim calcmode="lin" valueType="num">
                                      <p:cBhvr>
                                        <p:cTn id="66" dur="2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7" dur="2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2000" fill="hold"/>
                                        <p:tgtEl>
                                          <p:spTgt spid="19"/>
                                        </p:tgtEl>
                                        <p:attrNameLst>
                                          <p:attrName>ppt_w</p:attrName>
                                        </p:attrNameLst>
                                      </p:cBhvr>
                                      <p:tavLst>
                                        <p:tav tm="0">
                                          <p:val>
                                            <p:fltVal val="0"/>
                                          </p:val>
                                        </p:tav>
                                        <p:tav tm="100000">
                                          <p:val>
                                            <p:strVal val="#ppt_w"/>
                                          </p:val>
                                        </p:tav>
                                      </p:tavLst>
                                    </p:anim>
                                    <p:anim calcmode="lin" valueType="num">
                                      <p:cBhvr>
                                        <p:cTn id="79" dur="2000" fill="hold"/>
                                        <p:tgtEl>
                                          <p:spTgt spid="19"/>
                                        </p:tgtEl>
                                        <p:attrNameLst>
                                          <p:attrName>ppt_h</p:attrName>
                                        </p:attrNameLst>
                                      </p:cBhvr>
                                      <p:tavLst>
                                        <p:tav tm="0">
                                          <p:val>
                                            <p:fltVal val="0"/>
                                          </p:val>
                                        </p:tav>
                                        <p:tav tm="100000">
                                          <p:val>
                                            <p:strVal val="#ppt_h"/>
                                          </p:val>
                                        </p:tav>
                                      </p:tavLst>
                                    </p:anim>
                                    <p:anim calcmode="lin" valueType="num">
                                      <p:cBhvr>
                                        <p:cTn id="80" dur="2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81" dur="2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500" fill="hold"/>
                                        <p:tgtEl>
                                          <p:spTgt spid="12"/>
                                        </p:tgtEl>
                                        <p:attrNameLst>
                                          <p:attrName>ppt_x</p:attrName>
                                        </p:attrNameLst>
                                      </p:cBhvr>
                                      <p:tavLst>
                                        <p:tav tm="0">
                                          <p:val>
                                            <p:strVal val="#ppt_x"/>
                                          </p:val>
                                        </p:tav>
                                        <p:tav tm="100000">
                                          <p:val>
                                            <p:strVal val="#ppt_x"/>
                                          </p:val>
                                        </p:tav>
                                      </p:tavLst>
                                    </p:anim>
                                    <p:anim calcmode="lin" valueType="num">
                                      <p:cBhvr additive="base">
                                        <p:cTn id="8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5" presetClass="entr" presetSubtype="0" fill="hold" nodeType="click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2000" fill="hold"/>
                                        <p:tgtEl>
                                          <p:spTgt spid="21"/>
                                        </p:tgtEl>
                                        <p:attrNameLst>
                                          <p:attrName>ppt_w</p:attrName>
                                        </p:attrNameLst>
                                      </p:cBhvr>
                                      <p:tavLst>
                                        <p:tav tm="0">
                                          <p:val>
                                            <p:fltVal val="0"/>
                                          </p:val>
                                        </p:tav>
                                        <p:tav tm="100000">
                                          <p:val>
                                            <p:strVal val="#ppt_w"/>
                                          </p:val>
                                        </p:tav>
                                      </p:tavLst>
                                    </p:anim>
                                    <p:anim calcmode="lin" valueType="num">
                                      <p:cBhvr>
                                        <p:cTn id="93" dur="2000" fill="hold"/>
                                        <p:tgtEl>
                                          <p:spTgt spid="21"/>
                                        </p:tgtEl>
                                        <p:attrNameLst>
                                          <p:attrName>ppt_h</p:attrName>
                                        </p:attrNameLst>
                                      </p:cBhvr>
                                      <p:tavLst>
                                        <p:tav tm="0">
                                          <p:val>
                                            <p:fltVal val="0"/>
                                          </p:val>
                                        </p:tav>
                                        <p:tav tm="100000">
                                          <p:val>
                                            <p:strVal val="#ppt_h"/>
                                          </p:val>
                                        </p:tav>
                                      </p:tavLst>
                                    </p:anim>
                                    <p:anim calcmode="lin" valueType="num">
                                      <p:cBhvr>
                                        <p:cTn id="94" dur="2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95" dur="2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additive="base">
                                        <p:cTn id="100" dur="500" fill="hold"/>
                                        <p:tgtEl>
                                          <p:spTgt spid="16"/>
                                        </p:tgtEl>
                                        <p:attrNameLst>
                                          <p:attrName>ppt_x</p:attrName>
                                        </p:attrNameLst>
                                      </p:cBhvr>
                                      <p:tavLst>
                                        <p:tav tm="0">
                                          <p:val>
                                            <p:strVal val="#ppt_x"/>
                                          </p:val>
                                        </p:tav>
                                        <p:tav tm="100000">
                                          <p:val>
                                            <p:strVal val="#ppt_x"/>
                                          </p:val>
                                        </p:tav>
                                      </p:tavLst>
                                    </p:anim>
                                    <p:anim calcmode="lin" valueType="num">
                                      <p:cBhvr additive="base">
                                        <p:cTn id="10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5" presetClass="entr" presetSubtype="0" fill="hold" nodeType="click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p:cTn id="106" dur="2000" fill="hold"/>
                                        <p:tgtEl>
                                          <p:spTgt spid="20"/>
                                        </p:tgtEl>
                                        <p:attrNameLst>
                                          <p:attrName>ppt_w</p:attrName>
                                        </p:attrNameLst>
                                      </p:cBhvr>
                                      <p:tavLst>
                                        <p:tav tm="0">
                                          <p:val>
                                            <p:fltVal val="0"/>
                                          </p:val>
                                        </p:tav>
                                        <p:tav tm="100000">
                                          <p:val>
                                            <p:strVal val="#ppt_w"/>
                                          </p:val>
                                        </p:tav>
                                      </p:tavLst>
                                    </p:anim>
                                    <p:anim calcmode="lin" valueType="num">
                                      <p:cBhvr>
                                        <p:cTn id="107" dur="2000" fill="hold"/>
                                        <p:tgtEl>
                                          <p:spTgt spid="20"/>
                                        </p:tgtEl>
                                        <p:attrNameLst>
                                          <p:attrName>ppt_h</p:attrName>
                                        </p:attrNameLst>
                                      </p:cBhvr>
                                      <p:tavLst>
                                        <p:tav tm="0">
                                          <p:val>
                                            <p:fltVal val="0"/>
                                          </p:val>
                                        </p:tav>
                                        <p:tav tm="100000">
                                          <p:val>
                                            <p:strVal val="#ppt_h"/>
                                          </p:val>
                                        </p:tav>
                                      </p:tavLst>
                                    </p:anim>
                                    <p:anim calcmode="lin" valueType="num">
                                      <p:cBhvr>
                                        <p:cTn id="108" dur="2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09" dur="2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7"/>
                                        </p:tgtEl>
                                        <p:attrNameLst>
                                          <p:attrName>style.visibility</p:attrName>
                                        </p:attrNameLst>
                                      </p:cBhvr>
                                      <p:to>
                                        <p:strVal val="visible"/>
                                      </p:to>
                                    </p:set>
                                    <p:anim calcmode="lin" valueType="num">
                                      <p:cBhvr additive="base">
                                        <p:cTn id="114" dur="500" fill="hold"/>
                                        <p:tgtEl>
                                          <p:spTgt spid="17"/>
                                        </p:tgtEl>
                                        <p:attrNameLst>
                                          <p:attrName>ppt_x</p:attrName>
                                        </p:attrNameLst>
                                      </p:cBhvr>
                                      <p:tavLst>
                                        <p:tav tm="0">
                                          <p:val>
                                            <p:strVal val="#ppt_x"/>
                                          </p:val>
                                        </p:tav>
                                        <p:tav tm="100000">
                                          <p:val>
                                            <p:strVal val="#ppt_x"/>
                                          </p:val>
                                        </p:tav>
                                      </p:tavLst>
                                    </p:anim>
                                    <p:anim calcmode="lin" valueType="num">
                                      <p:cBhvr additive="base">
                                        <p:cTn id="1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1" presetClass="entr" presetSubtype="0"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770" decel="100000"/>
                                        <p:tgtEl>
                                          <p:spTgt spid="32"/>
                                        </p:tgtEl>
                                      </p:cBhvr>
                                    </p:animEffect>
                                    <p:animScale>
                                      <p:cBhvr>
                                        <p:cTn id="121" dur="770" decel="100000"/>
                                        <p:tgtEl>
                                          <p:spTgt spid="32"/>
                                        </p:tgtEl>
                                      </p:cBhvr>
                                      <p:from x="10000" y="10000"/>
                                      <p:to x="200000" y="450000"/>
                                    </p:animScale>
                                    <p:animScale>
                                      <p:cBhvr>
                                        <p:cTn id="122" dur="1230" accel="100000" fill="hold">
                                          <p:stCondLst>
                                            <p:cond delay="770"/>
                                          </p:stCondLst>
                                        </p:cTn>
                                        <p:tgtEl>
                                          <p:spTgt spid="32"/>
                                        </p:tgtEl>
                                      </p:cBhvr>
                                      <p:from x="200000" y="450000"/>
                                      <p:to x="100000" y="100000"/>
                                    </p:animScale>
                                    <p:set>
                                      <p:cBhvr>
                                        <p:cTn id="123" dur="770" fill="hold"/>
                                        <p:tgtEl>
                                          <p:spTgt spid="32"/>
                                        </p:tgtEl>
                                        <p:attrNameLst>
                                          <p:attrName>ppt_x</p:attrName>
                                        </p:attrNameLst>
                                      </p:cBhvr>
                                      <p:to>
                                        <p:strVal val="(0.5)"/>
                                      </p:to>
                                    </p:set>
                                    <p:anim from="(0.5)" to="(#ppt_x)" calcmode="lin" valueType="num">
                                      <p:cBhvr>
                                        <p:cTn id="124" dur="1230" accel="100000" fill="hold">
                                          <p:stCondLst>
                                            <p:cond delay="770"/>
                                          </p:stCondLst>
                                        </p:cTn>
                                        <p:tgtEl>
                                          <p:spTgt spid="32"/>
                                        </p:tgtEl>
                                        <p:attrNameLst>
                                          <p:attrName>ppt_x</p:attrName>
                                        </p:attrNameLst>
                                      </p:cBhvr>
                                    </p:anim>
                                    <p:set>
                                      <p:cBhvr>
                                        <p:cTn id="125" dur="770" fill="hold"/>
                                        <p:tgtEl>
                                          <p:spTgt spid="32"/>
                                        </p:tgtEl>
                                        <p:attrNameLst>
                                          <p:attrName>ppt_y</p:attrName>
                                        </p:attrNameLst>
                                      </p:cBhvr>
                                      <p:to>
                                        <p:strVal val="(#ppt_y+0.4)"/>
                                      </p:to>
                                    </p:set>
                                    <p:anim from="(#ppt_y+0.4)" to="(#ppt_y)" calcmode="lin" valueType="num">
                                      <p:cBhvr>
                                        <p:cTn id="126" dur="1230" accel="100000" fill="hold">
                                          <p:stCondLst>
                                            <p:cond delay="770"/>
                                          </p:stCondLst>
                                        </p:cTn>
                                        <p:tgtEl>
                                          <p:spTgt spid="32"/>
                                        </p:tgtEl>
                                        <p:attrNameLst>
                                          <p:attrName>ppt_y</p:attrName>
                                        </p:attrNameLst>
                                      </p:cBhvr>
                                    </p:anim>
                                  </p:childTnLst>
                                </p:cTn>
                              </p:par>
                            </p:childTnLst>
                          </p:cTn>
                        </p:par>
                      </p:childTnLst>
                    </p:cTn>
                  </p:par>
                  <p:par>
                    <p:cTn id="127" fill="hold">
                      <p:stCondLst>
                        <p:cond delay="indefinite"/>
                      </p:stCondLst>
                      <p:childTnLst>
                        <p:par>
                          <p:cTn id="128" fill="hold">
                            <p:stCondLst>
                              <p:cond delay="0"/>
                            </p:stCondLst>
                            <p:childTnLst>
                              <p:par>
                                <p:cTn id="129" presetID="15" presetClass="entr" presetSubtype="0" fill="hold" nodeType="click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p:cTn id="131" dur="2000" fill="hold"/>
                                        <p:tgtEl>
                                          <p:spTgt spid="23"/>
                                        </p:tgtEl>
                                        <p:attrNameLst>
                                          <p:attrName>ppt_w</p:attrName>
                                        </p:attrNameLst>
                                      </p:cBhvr>
                                      <p:tavLst>
                                        <p:tav tm="0">
                                          <p:val>
                                            <p:fltVal val="0"/>
                                          </p:val>
                                        </p:tav>
                                        <p:tav tm="100000">
                                          <p:val>
                                            <p:strVal val="#ppt_w"/>
                                          </p:val>
                                        </p:tav>
                                      </p:tavLst>
                                    </p:anim>
                                    <p:anim calcmode="lin" valueType="num">
                                      <p:cBhvr>
                                        <p:cTn id="132" dur="2000" fill="hold"/>
                                        <p:tgtEl>
                                          <p:spTgt spid="23"/>
                                        </p:tgtEl>
                                        <p:attrNameLst>
                                          <p:attrName>ppt_h</p:attrName>
                                        </p:attrNameLst>
                                      </p:cBhvr>
                                      <p:tavLst>
                                        <p:tav tm="0">
                                          <p:val>
                                            <p:fltVal val="0"/>
                                          </p:val>
                                        </p:tav>
                                        <p:tav tm="100000">
                                          <p:val>
                                            <p:strVal val="#ppt_h"/>
                                          </p:val>
                                        </p:tav>
                                      </p:tavLst>
                                    </p:anim>
                                    <p:anim calcmode="lin" valueType="num">
                                      <p:cBhvr>
                                        <p:cTn id="133" dur="2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34" dur="2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5" fill="hold">
                      <p:stCondLst>
                        <p:cond delay="indefinite"/>
                      </p:stCondLst>
                      <p:childTnLst>
                        <p:par>
                          <p:cTn id="136" fill="hold">
                            <p:stCondLst>
                              <p:cond delay="0"/>
                            </p:stCondLst>
                            <p:childTnLst>
                              <p:par>
                                <p:cTn id="137" presetID="51" presetClass="entr" presetSubtype="0" fill="hold" grpId="0" nodeType="click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770" decel="100000"/>
                                        <p:tgtEl>
                                          <p:spTgt spid="13"/>
                                        </p:tgtEl>
                                      </p:cBhvr>
                                    </p:animEffect>
                                    <p:animScale>
                                      <p:cBhvr>
                                        <p:cTn id="140" dur="770" decel="100000"/>
                                        <p:tgtEl>
                                          <p:spTgt spid="13"/>
                                        </p:tgtEl>
                                      </p:cBhvr>
                                      <p:from x="10000" y="10000"/>
                                      <p:to x="200000" y="450000"/>
                                    </p:animScale>
                                    <p:animScale>
                                      <p:cBhvr>
                                        <p:cTn id="141" dur="1230" accel="100000" fill="hold">
                                          <p:stCondLst>
                                            <p:cond delay="770"/>
                                          </p:stCondLst>
                                        </p:cTn>
                                        <p:tgtEl>
                                          <p:spTgt spid="13"/>
                                        </p:tgtEl>
                                      </p:cBhvr>
                                      <p:from x="200000" y="450000"/>
                                      <p:to x="100000" y="100000"/>
                                    </p:animScale>
                                    <p:set>
                                      <p:cBhvr>
                                        <p:cTn id="142" dur="770" fill="hold"/>
                                        <p:tgtEl>
                                          <p:spTgt spid="13"/>
                                        </p:tgtEl>
                                        <p:attrNameLst>
                                          <p:attrName>ppt_x</p:attrName>
                                        </p:attrNameLst>
                                      </p:cBhvr>
                                      <p:to>
                                        <p:strVal val="(0.5)"/>
                                      </p:to>
                                    </p:set>
                                    <p:anim from="(0.5)" to="(#ppt_x)" calcmode="lin" valueType="num">
                                      <p:cBhvr>
                                        <p:cTn id="143" dur="1230" accel="100000" fill="hold">
                                          <p:stCondLst>
                                            <p:cond delay="770"/>
                                          </p:stCondLst>
                                        </p:cTn>
                                        <p:tgtEl>
                                          <p:spTgt spid="13"/>
                                        </p:tgtEl>
                                        <p:attrNameLst>
                                          <p:attrName>ppt_x</p:attrName>
                                        </p:attrNameLst>
                                      </p:cBhvr>
                                    </p:anim>
                                    <p:set>
                                      <p:cBhvr>
                                        <p:cTn id="144" dur="770" fill="hold"/>
                                        <p:tgtEl>
                                          <p:spTgt spid="13"/>
                                        </p:tgtEl>
                                        <p:attrNameLst>
                                          <p:attrName>ppt_y</p:attrName>
                                        </p:attrNameLst>
                                      </p:cBhvr>
                                      <p:to>
                                        <p:strVal val="(#ppt_y+0.4)"/>
                                      </p:to>
                                    </p:set>
                                    <p:anim from="(#ppt_y+0.4)" to="(#ppt_y)" calcmode="lin" valueType="num">
                                      <p:cBhvr>
                                        <p:cTn id="145" dur="1230" accel="100000" fill="hold">
                                          <p:stCondLst>
                                            <p:cond delay="770"/>
                                          </p:stCondLst>
                                        </p:cTn>
                                        <p:tgtEl>
                                          <p:spTgt spid="13"/>
                                        </p:tgtEl>
                                        <p:attrNameLst>
                                          <p:attrName>ppt_y</p:attrName>
                                        </p:attrNameLst>
                                      </p:cBhvr>
                                    </p:anim>
                                  </p:childTnLst>
                                </p:cTn>
                              </p:par>
                            </p:childTnLst>
                          </p:cTn>
                        </p:par>
                      </p:childTnLst>
                    </p:cTn>
                  </p:par>
                  <p:par>
                    <p:cTn id="146" fill="hold">
                      <p:stCondLst>
                        <p:cond delay="indefinite"/>
                      </p:stCondLst>
                      <p:childTnLst>
                        <p:par>
                          <p:cTn id="147" fill="hold">
                            <p:stCondLst>
                              <p:cond delay="0"/>
                            </p:stCondLst>
                            <p:childTnLst>
                              <p:par>
                                <p:cTn id="148" presetID="15" presetClass="entr" presetSubtype="0" fill="hold" nodeType="clickEffect">
                                  <p:stCondLst>
                                    <p:cond delay="0"/>
                                  </p:stCondLst>
                                  <p:childTnLst>
                                    <p:set>
                                      <p:cBhvr>
                                        <p:cTn id="149" dur="1" fill="hold">
                                          <p:stCondLst>
                                            <p:cond delay="0"/>
                                          </p:stCondLst>
                                        </p:cTn>
                                        <p:tgtEl>
                                          <p:spTgt spid="27"/>
                                        </p:tgtEl>
                                        <p:attrNameLst>
                                          <p:attrName>style.visibility</p:attrName>
                                        </p:attrNameLst>
                                      </p:cBhvr>
                                      <p:to>
                                        <p:strVal val="visible"/>
                                      </p:to>
                                    </p:set>
                                    <p:anim calcmode="lin" valueType="num">
                                      <p:cBhvr>
                                        <p:cTn id="150" dur="2000" fill="hold"/>
                                        <p:tgtEl>
                                          <p:spTgt spid="27"/>
                                        </p:tgtEl>
                                        <p:attrNameLst>
                                          <p:attrName>ppt_w</p:attrName>
                                        </p:attrNameLst>
                                      </p:cBhvr>
                                      <p:tavLst>
                                        <p:tav tm="0">
                                          <p:val>
                                            <p:fltVal val="0"/>
                                          </p:val>
                                        </p:tav>
                                        <p:tav tm="100000">
                                          <p:val>
                                            <p:strVal val="#ppt_w"/>
                                          </p:val>
                                        </p:tav>
                                      </p:tavLst>
                                    </p:anim>
                                    <p:anim calcmode="lin" valueType="num">
                                      <p:cBhvr>
                                        <p:cTn id="151" dur="2000" fill="hold"/>
                                        <p:tgtEl>
                                          <p:spTgt spid="27"/>
                                        </p:tgtEl>
                                        <p:attrNameLst>
                                          <p:attrName>ppt_h</p:attrName>
                                        </p:attrNameLst>
                                      </p:cBhvr>
                                      <p:tavLst>
                                        <p:tav tm="0">
                                          <p:val>
                                            <p:fltVal val="0"/>
                                          </p:val>
                                        </p:tav>
                                        <p:tav tm="100000">
                                          <p:val>
                                            <p:strVal val="#ppt_h"/>
                                          </p:val>
                                        </p:tav>
                                      </p:tavLst>
                                    </p:anim>
                                    <p:anim calcmode="lin" valueType="num">
                                      <p:cBhvr>
                                        <p:cTn id="152" dur="2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53" dur="2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4" fill="hold">
                      <p:stCondLst>
                        <p:cond delay="indefinite"/>
                      </p:stCondLst>
                      <p:childTnLst>
                        <p:par>
                          <p:cTn id="155" fill="hold">
                            <p:stCondLst>
                              <p:cond delay="0"/>
                            </p:stCondLst>
                            <p:childTnLst>
                              <p:par>
                                <p:cTn id="156" presetID="51" presetClass="entr" presetSubtype="0" fill="hold" grpId="0" nodeType="clickEffect">
                                  <p:stCondLst>
                                    <p:cond delay="0"/>
                                  </p:stCondLst>
                                  <p:childTnLst>
                                    <p:set>
                                      <p:cBhvr>
                                        <p:cTn id="157" dur="1" fill="hold">
                                          <p:stCondLst>
                                            <p:cond delay="0"/>
                                          </p:stCondLst>
                                        </p:cTn>
                                        <p:tgtEl>
                                          <p:spTgt spid="14"/>
                                        </p:tgtEl>
                                        <p:attrNameLst>
                                          <p:attrName>style.visibility</p:attrName>
                                        </p:attrNameLst>
                                      </p:cBhvr>
                                      <p:to>
                                        <p:strVal val="visible"/>
                                      </p:to>
                                    </p:set>
                                    <p:animEffect transition="in" filter="fade">
                                      <p:cBhvr>
                                        <p:cTn id="158" dur="770" decel="100000"/>
                                        <p:tgtEl>
                                          <p:spTgt spid="14"/>
                                        </p:tgtEl>
                                      </p:cBhvr>
                                    </p:animEffect>
                                    <p:animScale>
                                      <p:cBhvr>
                                        <p:cTn id="159" dur="770" decel="100000"/>
                                        <p:tgtEl>
                                          <p:spTgt spid="14"/>
                                        </p:tgtEl>
                                      </p:cBhvr>
                                      <p:from x="10000" y="10000"/>
                                      <p:to x="200000" y="450000"/>
                                    </p:animScale>
                                    <p:animScale>
                                      <p:cBhvr>
                                        <p:cTn id="160" dur="1230" accel="100000" fill="hold">
                                          <p:stCondLst>
                                            <p:cond delay="770"/>
                                          </p:stCondLst>
                                        </p:cTn>
                                        <p:tgtEl>
                                          <p:spTgt spid="14"/>
                                        </p:tgtEl>
                                      </p:cBhvr>
                                      <p:from x="200000" y="450000"/>
                                      <p:to x="100000" y="100000"/>
                                    </p:animScale>
                                    <p:set>
                                      <p:cBhvr>
                                        <p:cTn id="161" dur="770" fill="hold"/>
                                        <p:tgtEl>
                                          <p:spTgt spid="14"/>
                                        </p:tgtEl>
                                        <p:attrNameLst>
                                          <p:attrName>ppt_x</p:attrName>
                                        </p:attrNameLst>
                                      </p:cBhvr>
                                      <p:to>
                                        <p:strVal val="(0.5)"/>
                                      </p:to>
                                    </p:set>
                                    <p:anim from="(0.5)" to="(#ppt_x)" calcmode="lin" valueType="num">
                                      <p:cBhvr>
                                        <p:cTn id="162" dur="1230" accel="100000" fill="hold">
                                          <p:stCondLst>
                                            <p:cond delay="770"/>
                                          </p:stCondLst>
                                        </p:cTn>
                                        <p:tgtEl>
                                          <p:spTgt spid="14"/>
                                        </p:tgtEl>
                                        <p:attrNameLst>
                                          <p:attrName>ppt_x</p:attrName>
                                        </p:attrNameLst>
                                      </p:cBhvr>
                                    </p:anim>
                                    <p:set>
                                      <p:cBhvr>
                                        <p:cTn id="163" dur="770" fill="hold"/>
                                        <p:tgtEl>
                                          <p:spTgt spid="14"/>
                                        </p:tgtEl>
                                        <p:attrNameLst>
                                          <p:attrName>ppt_y</p:attrName>
                                        </p:attrNameLst>
                                      </p:cBhvr>
                                      <p:to>
                                        <p:strVal val="(#ppt_y+0.4)"/>
                                      </p:to>
                                    </p:set>
                                    <p:anim from="(#ppt_y+0.4)" to="(#ppt_y)" calcmode="lin" valueType="num">
                                      <p:cBhvr>
                                        <p:cTn id="164" dur="1230" accel="100000" fill="hold">
                                          <p:stCondLst>
                                            <p:cond delay="770"/>
                                          </p:stCondLst>
                                        </p:cTn>
                                        <p:tgtEl>
                                          <p:spTgt spid="14"/>
                                        </p:tgtEl>
                                        <p:attrNameLst>
                                          <p:attrName>ppt_y</p:attrName>
                                        </p:attrNameLst>
                                      </p:cBhvr>
                                    </p:anim>
                                  </p:childTnLst>
                                </p:cTn>
                              </p:par>
                            </p:childTnLst>
                          </p:cTn>
                        </p:par>
                      </p:childTnLst>
                    </p:cTn>
                  </p:par>
                  <p:par>
                    <p:cTn id="165" fill="hold">
                      <p:stCondLst>
                        <p:cond delay="indefinite"/>
                      </p:stCondLst>
                      <p:childTnLst>
                        <p:par>
                          <p:cTn id="166" fill="hold">
                            <p:stCondLst>
                              <p:cond delay="0"/>
                            </p:stCondLst>
                            <p:childTnLst>
                              <p:par>
                                <p:cTn id="167" presetID="15" presetClass="entr" presetSubtype="0" fill="hold" nodeType="clickEffect">
                                  <p:stCondLst>
                                    <p:cond delay="0"/>
                                  </p:stCondLst>
                                  <p:childTnLst>
                                    <p:set>
                                      <p:cBhvr>
                                        <p:cTn id="168" dur="1" fill="hold">
                                          <p:stCondLst>
                                            <p:cond delay="0"/>
                                          </p:stCondLst>
                                        </p:cTn>
                                        <p:tgtEl>
                                          <p:spTgt spid="28"/>
                                        </p:tgtEl>
                                        <p:attrNameLst>
                                          <p:attrName>style.visibility</p:attrName>
                                        </p:attrNameLst>
                                      </p:cBhvr>
                                      <p:to>
                                        <p:strVal val="visible"/>
                                      </p:to>
                                    </p:set>
                                    <p:anim calcmode="lin" valueType="num">
                                      <p:cBhvr>
                                        <p:cTn id="169" dur="2000" fill="hold"/>
                                        <p:tgtEl>
                                          <p:spTgt spid="28"/>
                                        </p:tgtEl>
                                        <p:attrNameLst>
                                          <p:attrName>ppt_w</p:attrName>
                                        </p:attrNameLst>
                                      </p:cBhvr>
                                      <p:tavLst>
                                        <p:tav tm="0">
                                          <p:val>
                                            <p:fltVal val="0"/>
                                          </p:val>
                                        </p:tav>
                                        <p:tav tm="100000">
                                          <p:val>
                                            <p:strVal val="#ppt_w"/>
                                          </p:val>
                                        </p:tav>
                                      </p:tavLst>
                                    </p:anim>
                                    <p:anim calcmode="lin" valueType="num">
                                      <p:cBhvr>
                                        <p:cTn id="170" dur="2000" fill="hold"/>
                                        <p:tgtEl>
                                          <p:spTgt spid="28"/>
                                        </p:tgtEl>
                                        <p:attrNameLst>
                                          <p:attrName>ppt_h</p:attrName>
                                        </p:attrNameLst>
                                      </p:cBhvr>
                                      <p:tavLst>
                                        <p:tav tm="0">
                                          <p:val>
                                            <p:fltVal val="0"/>
                                          </p:val>
                                        </p:tav>
                                        <p:tav tm="100000">
                                          <p:val>
                                            <p:strVal val="#ppt_h"/>
                                          </p:val>
                                        </p:tav>
                                      </p:tavLst>
                                    </p:anim>
                                    <p:anim calcmode="lin" valueType="num">
                                      <p:cBhvr>
                                        <p:cTn id="171" dur="2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72" dur="2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3" fill="hold">
                      <p:stCondLst>
                        <p:cond delay="indefinite"/>
                      </p:stCondLst>
                      <p:childTnLst>
                        <p:par>
                          <p:cTn id="174" fill="hold">
                            <p:stCondLst>
                              <p:cond delay="0"/>
                            </p:stCondLst>
                            <p:childTnLst>
                              <p:par>
                                <p:cTn id="175" presetID="8" presetClass="entr" presetSubtype="16" fill="hold" grpId="0" nodeType="click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diamond(in)">
                                      <p:cBhvr>
                                        <p:cTn id="177" dur="2000"/>
                                        <p:tgtEl>
                                          <p:spTgt spid="15"/>
                                        </p:tgtEl>
                                      </p:cBhvr>
                                    </p:animEffect>
                                  </p:childTnLst>
                                </p:cTn>
                              </p:par>
                            </p:childTnLst>
                          </p:cTn>
                        </p:par>
                      </p:childTnLst>
                    </p:cTn>
                  </p:par>
                  <p:par>
                    <p:cTn id="178" fill="hold">
                      <p:stCondLst>
                        <p:cond delay="indefinite"/>
                      </p:stCondLst>
                      <p:childTnLst>
                        <p:par>
                          <p:cTn id="179" fill="hold">
                            <p:stCondLst>
                              <p:cond delay="0"/>
                            </p:stCondLst>
                            <p:childTnLst>
                              <p:par>
                                <p:cTn id="180" presetID="15" presetClass="entr" presetSubtype="0" fill="hold" nodeType="clickEffect">
                                  <p:stCondLst>
                                    <p:cond delay="0"/>
                                  </p:stCondLst>
                                  <p:childTnLst>
                                    <p:set>
                                      <p:cBhvr>
                                        <p:cTn id="181" dur="1" fill="hold">
                                          <p:stCondLst>
                                            <p:cond delay="0"/>
                                          </p:stCondLst>
                                        </p:cTn>
                                        <p:tgtEl>
                                          <p:spTgt spid="29"/>
                                        </p:tgtEl>
                                        <p:attrNameLst>
                                          <p:attrName>style.visibility</p:attrName>
                                        </p:attrNameLst>
                                      </p:cBhvr>
                                      <p:to>
                                        <p:strVal val="visible"/>
                                      </p:to>
                                    </p:set>
                                    <p:anim calcmode="lin" valueType="num">
                                      <p:cBhvr>
                                        <p:cTn id="182" dur="2000" fill="hold"/>
                                        <p:tgtEl>
                                          <p:spTgt spid="29"/>
                                        </p:tgtEl>
                                        <p:attrNameLst>
                                          <p:attrName>ppt_w</p:attrName>
                                        </p:attrNameLst>
                                      </p:cBhvr>
                                      <p:tavLst>
                                        <p:tav tm="0">
                                          <p:val>
                                            <p:fltVal val="0"/>
                                          </p:val>
                                        </p:tav>
                                        <p:tav tm="100000">
                                          <p:val>
                                            <p:strVal val="#ppt_w"/>
                                          </p:val>
                                        </p:tav>
                                      </p:tavLst>
                                    </p:anim>
                                    <p:anim calcmode="lin" valueType="num">
                                      <p:cBhvr>
                                        <p:cTn id="183" dur="2000" fill="hold"/>
                                        <p:tgtEl>
                                          <p:spTgt spid="29"/>
                                        </p:tgtEl>
                                        <p:attrNameLst>
                                          <p:attrName>ppt_h</p:attrName>
                                        </p:attrNameLst>
                                      </p:cBhvr>
                                      <p:tavLst>
                                        <p:tav tm="0">
                                          <p:val>
                                            <p:fltVal val="0"/>
                                          </p:val>
                                        </p:tav>
                                        <p:tav tm="100000">
                                          <p:val>
                                            <p:strVal val="#ppt_h"/>
                                          </p:val>
                                        </p:tav>
                                      </p:tavLst>
                                    </p:anim>
                                    <p:anim calcmode="lin" valueType="num">
                                      <p:cBhvr>
                                        <p:cTn id="184" dur="2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185" dur="2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6" fill="hold">
                      <p:stCondLst>
                        <p:cond delay="indefinite"/>
                      </p:stCondLst>
                      <p:childTnLst>
                        <p:par>
                          <p:cTn id="187" fill="hold">
                            <p:stCondLst>
                              <p:cond delay="0"/>
                            </p:stCondLst>
                            <p:childTnLst>
                              <p:par>
                                <p:cTn id="188" presetID="8" presetClass="entr" presetSubtype="16" fill="hold" grpId="0" nodeType="clickEffect">
                                  <p:stCondLst>
                                    <p:cond delay="0"/>
                                  </p:stCondLst>
                                  <p:childTnLst>
                                    <p:set>
                                      <p:cBhvr>
                                        <p:cTn id="189" dur="1" fill="hold">
                                          <p:stCondLst>
                                            <p:cond delay="0"/>
                                          </p:stCondLst>
                                        </p:cTn>
                                        <p:tgtEl>
                                          <p:spTgt spid="22"/>
                                        </p:tgtEl>
                                        <p:attrNameLst>
                                          <p:attrName>style.visibility</p:attrName>
                                        </p:attrNameLst>
                                      </p:cBhvr>
                                      <p:to>
                                        <p:strVal val="visible"/>
                                      </p:to>
                                    </p:set>
                                    <p:animEffect transition="in" filter="diamond(in)">
                                      <p:cBhvr>
                                        <p:cTn id="190" dur="2000"/>
                                        <p:tgtEl>
                                          <p:spTgt spid="22"/>
                                        </p:tgtEl>
                                      </p:cBhvr>
                                    </p:animEffect>
                                  </p:childTnLst>
                                </p:cTn>
                              </p:par>
                            </p:childTnLst>
                          </p:cTn>
                        </p:par>
                      </p:childTnLst>
                    </p:cTn>
                  </p:par>
                  <p:par>
                    <p:cTn id="191" fill="hold">
                      <p:stCondLst>
                        <p:cond delay="indefinite"/>
                      </p:stCondLst>
                      <p:childTnLst>
                        <p:par>
                          <p:cTn id="192" fill="hold">
                            <p:stCondLst>
                              <p:cond delay="0"/>
                            </p:stCondLst>
                            <p:childTnLst>
                              <p:par>
                                <p:cTn id="193" presetID="8" presetClass="entr" presetSubtype="16" fill="hold" grpId="0" nodeType="clickEffect">
                                  <p:stCondLst>
                                    <p:cond delay="0"/>
                                  </p:stCondLst>
                                  <p:childTnLst>
                                    <p:set>
                                      <p:cBhvr>
                                        <p:cTn id="194" dur="1" fill="hold">
                                          <p:stCondLst>
                                            <p:cond delay="0"/>
                                          </p:stCondLst>
                                        </p:cTn>
                                        <p:tgtEl>
                                          <p:spTgt spid="33"/>
                                        </p:tgtEl>
                                        <p:attrNameLst>
                                          <p:attrName>style.visibility</p:attrName>
                                        </p:attrNameLst>
                                      </p:cBhvr>
                                      <p:to>
                                        <p:strVal val="visible"/>
                                      </p:to>
                                    </p:set>
                                    <p:animEffect transition="in" filter="diamond(in)">
                                      <p:cBhvr>
                                        <p:cTn id="195" dur="2000"/>
                                        <p:tgtEl>
                                          <p:spTgt spid="33"/>
                                        </p:tgtEl>
                                      </p:cBhvr>
                                    </p:animEffect>
                                  </p:childTnLst>
                                </p:cTn>
                              </p:par>
                            </p:childTnLst>
                          </p:cTn>
                        </p:par>
                      </p:childTnLst>
                    </p:cTn>
                  </p:par>
                  <p:par>
                    <p:cTn id="196" fill="hold">
                      <p:stCondLst>
                        <p:cond delay="indefinite"/>
                      </p:stCondLst>
                      <p:childTnLst>
                        <p:par>
                          <p:cTn id="197" fill="hold">
                            <p:stCondLst>
                              <p:cond delay="0"/>
                            </p:stCondLst>
                            <p:childTnLst>
                              <p:par>
                                <p:cTn id="198" presetID="51" presetClass="entr" presetSubtype="0" fill="hold" grpId="0" nodeType="clickEffect">
                                  <p:stCondLst>
                                    <p:cond delay="0"/>
                                  </p:stCondLst>
                                  <p:childTnLst>
                                    <p:set>
                                      <p:cBhvr>
                                        <p:cTn id="199" dur="1" fill="hold">
                                          <p:stCondLst>
                                            <p:cond delay="0"/>
                                          </p:stCondLst>
                                        </p:cTn>
                                        <p:tgtEl>
                                          <p:spTgt spid="40"/>
                                        </p:tgtEl>
                                        <p:attrNameLst>
                                          <p:attrName>style.visibility</p:attrName>
                                        </p:attrNameLst>
                                      </p:cBhvr>
                                      <p:to>
                                        <p:strVal val="visible"/>
                                      </p:to>
                                    </p:set>
                                    <p:animEffect transition="in" filter="fade">
                                      <p:cBhvr>
                                        <p:cTn id="200" dur="770" decel="100000"/>
                                        <p:tgtEl>
                                          <p:spTgt spid="40"/>
                                        </p:tgtEl>
                                      </p:cBhvr>
                                    </p:animEffect>
                                    <p:animScale>
                                      <p:cBhvr>
                                        <p:cTn id="201" dur="770" decel="100000"/>
                                        <p:tgtEl>
                                          <p:spTgt spid="40"/>
                                        </p:tgtEl>
                                      </p:cBhvr>
                                      <p:from x="10000" y="10000"/>
                                      <p:to x="200000" y="450000"/>
                                    </p:animScale>
                                    <p:animScale>
                                      <p:cBhvr>
                                        <p:cTn id="202" dur="1230" accel="100000" fill="hold">
                                          <p:stCondLst>
                                            <p:cond delay="770"/>
                                          </p:stCondLst>
                                        </p:cTn>
                                        <p:tgtEl>
                                          <p:spTgt spid="40"/>
                                        </p:tgtEl>
                                      </p:cBhvr>
                                      <p:from x="200000" y="450000"/>
                                      <p:to x="100000" y="100000"/>
                                    </p:animScale>
                                    <p:set>
                                      <p:cBhvr>
                                        <p:cTn id="203" dur="770" fill="hold"/>
                                        <p:tgtEl>
                                          <p:spTgt spid="40"/>
                                        </p:tgtEl>
                                        <p:attrNameLst>
                                          <p:attrName>ppt_x</p:attrName>
                                        </p:attrNameLst>
                                      </p:cBhvr>
                                      <p:to>
                                        <p:strVal val="(0.5)"/>
                                      </p:to>
                                    </p:set>
                                    <p:anim from="(0.5)" to="(#ppt_x)" calcmode="lin" valueType="num">
                                      <p:cBhvr>
                                        <p:cTn id="204" dur="1230" accel="100000" fill="hold">
                                          <p:stCondLst>
                                            <p:cond delay="770"/>
                                          </p:stCondLst>
                                        </p:cTn>
                                        <p:tgtEl>
                                          <p:spTgt spid="40"/>
                                        </p:tgtEl>
                                        <p:attrNameLst>
                                          <p:attrName>ppt_x</p:attrName>
                                        </p:attrNameLst>
                                      </p:cBhvr>
                                    </p:anim>
                                    <p:set>
                                      <p:cBhvr>
                                        <p:cTn id="205" dur="770" fill="hold"/>
                                        <p:tgtEl>
                                          <p:spTgt spid="40"/>
                                        </p:tgtEl>
                                        <p:attrNameLst>
                                          <p:attrName>ppt_y</p:attrName>
                                        </p:attrNameLst>
                                      </p:cBhvr>
                                      <p:to>
                                        <p:strVal val="(#ppt_y+0.4)"/>
                                      </p:to>
                                    </p:set>
                                    <p:anim from="(#ppt_y+0.4)" to="(#ppt_y)" calcmode="lin" valueType="num">
                                      <p:cBhvr>
                                        <p:cTn id="206" dur="1230" accel="100000" fill="hold">
                                          <p:stCondLst>
                                            <p:cond delay="770"/>
                                          </p:stCondLst>
                                        </p:cTn>
                                        <p:tgtEl>
                                          <p:spTgt spid="40"/>
                                        </p:tgtEl>
                                        <p:attrNameLst>
                                          <p:attrName>ppt_y</p:attrName>
                                        </p:attrNameLst>
                                      </p:cBhvr>
                                    </p:anim>
                                  </p:childTnLst>
                                </p:cTn>
                              </p:par>
                            </p:childTnLst>
                          </p:cTn>
                        </p:par>
                      </p:childTnLst>
                    </p:cTn>
                  </p:par>
                  <p:par>
                    <p:cTn id="207" fill="hold">
                      <p:stCondLst>
                        <p:cond delay="indefinite"/>
                      </p:stCondLst>
                      <p:childTnLst>
                        <p:par>
                          <p:cTn id="208" fill="hold">
                            <p:stCondLst>
                              <p:cond delay="0"/>
                            </p:stCondLst>
                            <p:childTnLst>
                              <p:par>
                                <p:cTn id="209" presetID="15" presetClass="entr" presetSubtype="0" fill="hold" nodeType="clickEffect">
                                  <p:stCondLst>
                                    <p:cond delay="0"/>
                                  </p:stCondLst>
                                  <p:childTnLst>
                                    <p:set>
                                      <p:cBhvr>
                                        <p:cTn id="210" dur="1" fill="hold">
                                          <p:stCondLst>
                                            <p:cond delay="0"/>
                                          </p:stCondLst>
                                        </p:cTn>
                                        <p:tgtEl>
                                          <p:spTgt spid="41"/>
                                        </p:tgtEl>
                                        <p:attrNameLst>
                                          <p:attrName>style.visibility</p:attrName>
                                        </p:attrNameLst>
                                      </p:cBhvr>
                                      <p:to>
                                        <p:strVal val="visible"/>
                                      </p:to>
                                    </p:set>
                                    <p:anim calcmode="lin" valueType="num">
                                      <p:cBhvr>
                                        <p:cTn id="211" dur="2000" fill="hold"/>
                                        <p:tgtEl>
                                          <p:spTgt spid="41"/>
                                        </p:tgtEl>
                                        <p:attrNameLst>
                                          <p:attrName>ppt_w</p:attrName>
                                        </p:attrNameLst>
                                      </p:cBhvr>
                                      <p:tavLst>
                                        <p:tav tm="0">
                                          <p:val>
                                            <p:fltVal val="0"/>
                                          </p:val>
                                        </p:tav>
                                        <p:tav tm="100000">
                                          <p:val>
                                            <p:strVal val="#ppt_w"/>
                                          </p:val>
                                        </p:tav>
                                      </p:tavLst>
                                    </p:anim>
                                    <p:anim calcmode="lin" valueType="num">
                                      <p:cBhvr>
                                        <p:cTn id="212" dur="2000" fill="hold"/>
                                        <p:tgtEl>
                                          <p:spTgt spid="41"/>
                                        </p:tgtEl>
                                        <p:attrNameLst>
                                          <p:attrName>ppt_h</p:attrName>
                                        </p:attrNameLst>
                                      </p:cBhvr>
                                      <p:tavLst>
                                        <p:tav tm="0">
                                          <p:val>
                                            <p:fltVal val="0"/>
                                          </p:val>
                                        </p:tav>
                                        <p:tav tm="100000">
                                          <p:val>
                                            <p:strVal val="#ppt_h"/>
                                          </p:val>
                                        </p:tav>
                                      </p:tavLst>
                                    </p:anim>
                                    <p:anim calcmode="lin" valueType="num">
                                      <p:cBhvr>
                                        <p:cTn id="213" dur="2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214" dur="2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22" grpId="0" animBg="1"/>
      <p:bldP spid="30" grpId="1"/>
      <p:bldP spid="31" grpId="0"/>
      <p:bldP spid="32" grpId="0"/>
      <p:bldP spid="33" grpId="0"/>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971600" y="3284984"/>
            <a:ext cx="4572000" cy="1938992"/>
          </a:xfrm>
          <a:prstGeom prst="rect">
            <a:avLst/>
          </a:prstGeom>
        </p:spPr>
        <p:txBody>
          <a:bodyPr wrap="square">
            <a:spAutoFit/>
          </a:bodyPr>
          <a:lstStyle/>
          <a:p>
            <a:pPr algn="ctr"/>
            <a:r>
              <a:rPr lang="ar-SA" sz="6000" b="1" spc="50" dirty="0" smtClean="0">
                <a:ln w="11430">
                  <a:solidFill>
                    <a:schemeClr val="accent2">
                      <a:lumMod val="50000"/>
                    </a:schemeClr>
                  </a:solidFill>
                </a:ln>
                <a:solidFill>
                  <a:srgbClr val="FFC000"/>
                </a:solidFill>
                <a:effectLst>
                  <a:glow rad="101600">
                    <a:schemeClr val="accent2">
                      <a:satMod val="175000"/>
                      <a:alpha val="40000"/>
                    </a:schemeClr>
                  </a:glow>
                  <a:outerShdw blurRad="76200" dist="50800" dir="5400000" algn="tl" rotWithShape="0">
                    <a:srgbClr val="000000">
                      <a:alpha val="65000"/>
                    </a:srgbClr>
                  </a:outerShdw>
                </a:effectLst>
                <a:cs typeface="DecoType Naskh Extensions" pitchFamily="2" charset="-78"/>
              </a:rPr>
              <a:t>خطوات بناء </a:t>
            </a:r>
          </a:p>
          <a:p>
            <a:pPr algn="ctr"/>
            <a:r>
              <a:rPr lang="ar-SA" sz="6000" b="1" spc="50" dirty="0" smtClean="0">
                <a:ln w="11430">
                  <a:solidFill>
                    <a:schemeClr val="accent2">
                      <a:lumMod val="50000"/>
                    </a:schemeClr>
                  </a:solidFill>
                </a:ln>
                <a:solidFill>
                  <a:srgbClr val="FFC000"/>
                </a:solidFill>
                <a:effectLst>
                  <a:glow rad="101600">
                    <a:schemeClr val="accent2">
                      <a:satMod val="175000"/>
                      <a:alpha val="40000"/>
                    </a:schemeClr>
                  </a:glow>
                  <a:outerShdw blurRad="76200" dist="50800" dir="5400000" algn="tl" rotWithShape="0">
                    <a:srgbClr val="000000">
                      <a:alpha val="65000"/>
                    </a:srgbClr>
                  </a:outerShdw>
                </a:effectLst>
                <a:cs typeface="DecoType Naskh Extensions" pitchFamily="2" charset="-78"/>
              </a:rPr>
              <a:t>خرائط المفاهيم</a:t>
            </a:r>
            <a:endParaRPr lang="ar-SA" sz="60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effectLst/>
      </p:bgPr>
    </p:bg>
    <p:spTree>
      <p:nvGrpSpPr>
        <p:cNvPr id="1" name=""/>
        <p:cNvGrpSpPr/>
        <p:nvPr/>
      </p:nvGrpSpPr>
      <p:grpSpPr>
        <a:xfrm>
          <a:off x="0" y="0"/>
          <a:ext cx="0" cy="0"/>
          <a:chOff x="0" y="0"/>
          <a:chExt cx="0" cy="0"/>
        </a:xfrm>
      </p:grpSpPr>
      <p:pic>
        <p:nvPicPr>
          <p:cNvPr id="49153" name="Picture 1" descr="C:\Documents and Settings\wafa ghanem\My Documents\My Pictures\imagesCAUVKC5Z.jpg"/>
          <p:cNvPicPr>
            <a:picLocks noChangeAspect="1" noChangeArrowheads="1"/>
          </p:cNvPicPr>
          <p:nvPr/>
        </p:nvPicPr>
        <p:blipFill>
          <a:blip r:embed="rId2"/>
          <a:srcRect/>
          <a:stretch>
            <a:fillRect/>
          </a:stretch>
        </p:blipFill>
        <p:spPr bwMode="auto">
          <a:xfrm>
            <a:off x="214282" y="357166"/>
            <a:ext cx="3429024" cy="2357454"/>
          </a:xfrm>
          <a:prstGeom prst="rect">
            <a:avLst/>
          </a:prstGeom>
          <a:noFill/>
        </p:spPr>
      </p:pic>
      <p:sp>
        <p:nvSpPr>
          <p:cNvPr id="2" name="مربع نص 1"/>
          <p:cNvSpPr txBox="1">
            <a:spLocks/>
          </p:cNvSpPr>
          <p:nvPr/>
        </p:nvSpPr>
        <p:spPr>
          <a:xfrm>
            <a:off x="2357422" y="2857496"/>
            <a:ext cx="5944962" cy="3416320"/>
          </a:xfrm>
          <a:prstGeom prst="rect">
            <a:avLst/>
          </a:prstGeom>
          <a:noFill/>
          <a:ln cmpd="tri">
            <a:solidFill>
              <a:schemeClr val="tx1"/>
            </a:solidFill>
            <a:prstDash val="lgDashDotDot"/>
          </a:ln>
        </p:spPr>
        <p:txBody>
          <a:bodyPr wrap="square" rtlCol="1">
            <a:spAutoFit/>
          </a:bodyPr>
          <a:lstStyle/>
          <a:p>
            <a:pPr algn="just"/>
            <a:r>
              <a:rPr lang="ar-SA" sz="3600" dirty="0" smtClean="0">
                <a:effectLst>
                  <a:glow rad="228600">
                    <a:schemeClr val="accent2">
                      <a:satMod val="175000"/>
                      <a:alpha val="40000"/>
                    </a:schemeClr>
                  </a:glow>
                </a:effectLst>
              </a:rPr>
              <a:t>في ضوء نظرية </a:t>
            </a:r>
            <a:r>
              <a:rPr lang="ar-SA" sz="3600" dirty="0" err="1" smtClean="0">
                <a:effectLst>
                  <a:glow rad="228600">
                    <a:schemeClr val="accent2">
                      <a:satMod val="175000"/>
                      <a:alpha val="40000"/>
                    </a:schemeClr>
                  </a:glow>
                </a:effectLst>
              </a:rPr>
              <a:t>أوزوبل</a:t>
            </a:r>
            <a:r>
              <a:rPr lang="ar-SA" sz="3600" dirty="0" smtClean="0">
                <a:effectLst>
                  <a:glow rad="228600">
                    <a:schemeClr val="accent2">
                      <a:satMod val="175000"/>
                      <a:alpha val="40000"/>
                    </a:schemeClr>
                  </a:glow>
                </a:effectLst>
              </a:rPr>
              <a:t> يكون من المتوقع أن تشتمل خرائط المفاهيم على أفضل تنظيم سيكولوجي حيث أنها تبنى بطريقه متسلسلة هرميا , فالمفهوم الأكثر عمومية على رأس الخريطة بينما المفاهيم الأقل عند المسويات التالية .</a:t>
            </a:r>
            <a:endParaRPr lang="ar-SA" sz="3600" dirty="0">
              <a:effectLst>
                <a:glow rad="2286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9153"/>
                                        </p:tgtEl>
                                        <p:attrNameLst>
                                          <p:attrName>style.visibility</p:attrName>
                                        </p:attrNameLst>
                                      </p:cBhvr>
                                      <p:to>
                                        <p:strVal val="visible"/>
                                      </p:to>
                                    </p:set>
                                    <p:animEffect transition="in" filter="diamond(in)">
                                      <p:cBhvr>
                                        <p:cTn id="7" dur="2000"/>
                                        <p:tgtEl>
                                          <p:spTgt spid="49153"/>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0" fill="hold"/>
                                        <p:tgtEl>
                                          <p:spTgt spid="2"/>
                                        </p:tgtEl>
                                        <p:attrNameLst>
                                          <p:attrName>ppt_w</p:attrName>
                                        </p:attrNameLst>
                                      </p:cBhvr>
                                      <p:tavLst>
                                        <p:tav tm="0" fmla="#ppt_w*sin(2.5*pi*$)">
                                          <p:val>
                                            <p:fltVal val="0"/>
                                          </p:val>
                                        </p:tav>
                                        <p:tav tm="100000">
                                          <p:val>
                                            <p:fltVal val="1"/>
                                          </p:val>
                                        </p:tav>
                                      </p:tavLst>
                                    </p:anim>
                                    <p:anim calcmode="lin" valueType="num">
                                      <p:cBhvr>
                                        <p:cTn id="13"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wafa ghanem\My Documents\My Pictures\imagesCAT491CD.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
        <p:nvSpPr>
          <p:cNvPr id="1025" name="Rectangle 1"/>
          <p:cNvSpPr>
            <a:spLocks noChangeArrowheads="1"/>
          </p:cNvSpPr>
          <p:nvPr/>
        </p:nvSpPr>
        <p:spPr bwMode="auto">
          <a:xfrm>
            <a:off x="214282" y="0"/>
            <a:ext cx="857256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600" b="1" i="0" u="none" strike="noStrike" cap="none" normalizeH="0" baseline="0" dirty="0" smtClean="0">
              <a:ln>
                <a:noFill/>
              </a:ln>
              <a:solidFill>
                <a:srgbClr val="365F91"/>
              </a:solidFill>
              <a:effectLst/>
              <a:latin typeface="Al-Kharashi 58 Naskh"/>
              <a:ea typeface="Calibri"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4">
                    <a:lumMod val="50000"/>
                  </a:schemeClr>
                </a:solidFill>
                <a:effectLst/>
                <a:latin typeface="Al-Kharashi 58 Naskh"/>
                <a:ea typeface="Calibri" pitchFamily="34" charset="0"/>
                <a:cs typeface="Arial" pitchFamily="34" charset="0"/>
              </a:rPr>
              <a:t>وهناك عدد من الخطوات لإنشاء خريطة المفاهيم تتمثل في :</a:t>
            </a:r>
            <a:endParaRPr kumimoji="0" lang="en-US" sz="4000" b="1"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tabLst/>
            </a:pPr>
            <a:endParaRPr kumimoji="0" lang="ar-SA" sz="2800" b="1" i="0" u="none" strike="noStrike" cap="none" normalizeH="0" baseline="0" dirty="0" smtClean="0">
              <a:ln>
                <a:noFill/>
              </a:ln>
              <a:solidFill>
                <a:schemeClr val="accent4">
                  <a:lumMod val="50000"/>
                </a:schemeClr>
              </a:solidFill>
              <a:effectLst/>
              <a:latin typeface="Al-Kharashi 58 Naskh"/>
              <a:ea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tabLst/>
            </a:pPr>
            <a:endParaRPr kumimoji="0" lang="ar-SA" sz="2800" b="1" i="0" u="none" strike="noStrike" cap="none" normalizeH="0" baseline="0" dirty="0" smtClean="0">
              <a:ln>
                <a:noFill/>
              </a:ln>
              <a:solidFill>
                <a:schemeClr val="accent4">
                  <a:lumMod val="50000"/>
                </a:schemeClr>
              </a:solidFill>
              <a:effectLst/>
              <a:latin typeface="Al-Kharashi 58 Naskh"/>
              <a:ea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tabLst/>
            </a:pP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1- تحليل مضمون المقرر أو الوحدة الدراسية أو الموضوع</a:t>
            </a:r>
            <a:r>
              <a:rPr kumimoji="0" lang="ar-SA" sz="2800" b="1" i="0" u="none" strike="noStrike" cap="none" normalizeH="0" dirty="0" smtClean="0">
                <a:ln>
                  <a:noFill/>
                </a:ln>
                <a:solidFill>
                  <a:schemeClr val="accent6">
                    <a:lumMod val="50000"/>
                  </a:schemeClr>
                </a:solidFill>
                <a:effectLst/>
                <a:latin typeface="Al-Kharashi 58 Naskh"/>
                <a:ea typeface="Calibri" pitchFamily="34" charset="0"/>
                <a:cs typeface="Arial" pitchFamily="34" charset="0"/>
              </a:rPr>
              <a:t> </a:t>
            </a: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وذلك بهدف التعرف على المفاهيم الواردة بالموضوع </a:t>
            </a:r>
            <a:r>
              <a:rPr kumimoji="0" lang="ar-SA" sz="2800" b="1" i="0" u="none" strike="noStrike" cap="none" normalizeH="0" baseline="0" dirty="0" err="1" smtClean="0">
                <a:ln>
                  <a:noFill/>
                </a:ln>
                <a:solidFill>
                  <a:schemeClr val="accent6">
                    <a:lumMod val="50000"/>
                  </a:schemeClr>
                </a:solidFill>
                <a:effectLst/>
                <a:latin typeface="Al-Kharashi 58 Naskh"/>
                <a:ea typeface="Calibri" pitchFamily="34" charset="0"/>
                <a:cs typeface="Arial" pitchFamily="34" charset="0"/>
              </a:rPr>
              <a:t>و</a:t>
            </a: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 ذلك بوضع خط تحت كل مفهوم في الفقرة ثم كتابتها في قائمة .</a:t>
            </a:r>
            <a:endParaRPr kumimoji="0" lang="en-US" sz="2800" b="1"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tabLst/>
            </a:pP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2- تحديد مدلول كل مفهوم وفقا لما</a:t>
            </a:r>
            <a:r>
              <a:rPr kumimoji="0" lang="ar-SA" sz="2800" b="1" i="0" u="none" strike="noStrike" cap="none" normalizeH="0" dirty="0" smtClean="0">
                <a:ln>
                  <a:noFill/>
                </a:ln>
                <a:solidFill>
                  <a:schemeClr val="accent6">
                    <a:lumMod val="50000"/>
                  </a:schemeClr>
                </a:solidFill>
                <a:effectLst/>
                <a:latin typeface="Al-Kharashi 58 Naskh"/>
                <a:ea typeface="Calibri" pitchFamily="34" charset="0"/>
                <a:cs typeface="Arial" pitchFamily="34" charset="0"/>
              </a:rPr>
              <a:t> </a:t>
            </a: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هو</a:t>
            </a:r>
            <a:r>
              <a:rPr kumimoji="0" lang="ar-SA" sz="2800" b="1" i="0" u="none" strike="noStrike" cap="none" normalizeH="0" dirty="0" smtClean="0">
                <a:ln>
                  <a:noFill/>
                </a:ln>
                <a:solidFill>
                  <a:schemeClr val="accent6">
                    <a:lumMod val="50000"/>
                  </a:schemeClr>
                </a:solidFill>
                <a:effectLst/>
                <a:latin typeface="Al-Kharashi 58 Naskh"/>
                <a:ea typeface="Calibri" pitchFamily="34" charset="0"/>
                <a:cs typeface="Arial" pitchFamily="34" charset="0"/>
              </a:rPr>
              <a:t> </a:t>
            </a: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وارد</a:t>
            </a:r>
            <a:r>
              <a:rPr kumimoji="0" lang="ar-SA" sz="2800" b="1" i="0" u="none" strike="noStrike" cap="none" normalizeH="0" dirty="0" smtClean="0">
                <a:ln>
                  <a:noFill/>
                </a:ln>
                <a:solidFill>
                  <a:schemeClr val="accent6">
                    <a:lumMod val="50000"/>
                  </a:schemeClr>
                </a:solidFill>
                <a:effectLst/>
                <a:latin typeface="Al-Kharashi 58 Naskh"/>
                <a:ea typeface="Calibri" pitchFamily="34" charset="0"/>
                <a:cs typeface="Arial" pitchFamily="34" charset="0"/>
              </a:rPr>
              <a:t> </a:t>
            </a: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بالفقرة</a:t>
            </a:r>
            <a:r>
              <a:rPr kumimoji="0" lang="ar-SA" sz="2800" b="1" i="0" u="none" strike="noStrike" cap="none" normalizeH="0" dirty="0" smtClean="0">
                <a:ln>
                  <a:noFill/>
                </a:ln>
                <a:solidFill>
                  <a:schemeClr val="accent6">
                    <a:lumMod val="50000"/>
                  </a:schemeClr>
                </a:solidFill>
                <a:effectLst/>
                <a:latin typeface="Al-Kharashi 58 Naskh"/>
                <a:ea typeface="Calibri" pitchFamily="34" charset="0"/>
                <a:cs typeface="Arial" pitchFamily="34" charset="0"/>
              </a:rPr>
              <a:t> </a:t>
            </a:r>
            <a:r>
              <a:rPr kumimoji="0" lang="ar-SA" sz="2800" b="1" i="0" u="none" strike="noStrike" cap="none" normalizeH="0" baseline="0" dirty="0" err="1" smtClean="0">
                <a:ln>
                  <a:noFill/>
                </a:ln>
                <a:solidFill>
                  <a:schemeClr val="accent6">
                    <a:lumMod val="50000"/>
                  </a:schemeClr>
                </a:solidFill>
                <a:effectLst/>
                <a:latin typeface="Al-Kharashi 58 Naskh"/>
                <a:ea typeface="Calibri" pitchFamily="34" charset="0"/>
                <a:cs typeface="Arial" pitchFamily="34" charset="0"/>
              </a:rPr>
              <a:t>او</a:t>
            </a:r>
            <a:r>
              <a:rPr lang="ar-SA" sz="2800" b="1" dirty="0" smtClean="0">
                <a:solidFill>
                  <a:schemeClr val="accent6">
                    <a:lumMod val="50000"/>
                  </a:schemeClr>
                </a:solidFill>
                <a:latin typeface="Al-Kharashi 58 Naskh"/>
                <a:ea typeface="Calibri" pitchFamily="34" charset="0"/>
                <a:cs typeface="Arial" pitchFamily="34" charset="0"/>
              </a:rPr>
              <a:t> </a:t>
            </a: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الوحدة</a:t>
            </a:r>
            <a:r>
              <a:rPr kumimoji="0" lang="ar-SA" sz="2800" b="1" i="0" u="none" strike="noStrike" cap="none" normalizeH="0" dirty="0" smtClean="0">
                <a:ln>
                  <a:noFill/>
                </a:ln>
                <a:solidFill>
                  <a:schemeClr val="accent6">
                    <a:lumMod val="50000"/>
                  </a:schemeClr>
                </a:solidFill>
                <a:effectLst/>
                <a:latin typeface="Al-Kharashi 58 Naskh"/>
                <a:ea typeface="Calibri" pitchFamily="34" charset="0"/>
                <a:cs typeface="Arial" pitchFamily="34" charset="0"/>
              </a:rPr>
              <a:t> </a:t>
            </a:r>
            <a:r>
              <a:rPr kumimoji="0" lang="ar-SA" sz="2800" b="1" i="0" u="none" strike="noStrike" cap="none" normalizeH="0" baseline="0" dirty="0" err="1" smtClean="0">
                <a:ln>
                  <a:noFill/>
                </a:ln>
                <a:solidFill>
                  <a:schemeClr val="accent6">
                    <a:lumMod val="50000"/>
                  </a:schemeClr>
                </a:solidFill>
                <a:effectLst/>
                <a:latin typeface="Al-Kharashi 58 Naskh"/>
                <a:ea typeface="Calibri" pitchFamily="34" charset="0"/>
                <a:cs typeface="Arial" pitchFamily="34" charset="0"/>
              </a:rPr>
              <a:t>او</a:t>
            </a: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 الموضوع .</a:t>
            </a:r>
            <a:endParaRPr kumimoji="0" lang="en-US" sz="2800" b="1"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tabLst/>
            </a:pP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3- تحديد نوعية كل مفهوم وفقًا للصفات المميزة له من حيث ( مفهوم عام </a:t>
            </a:r>
            <a:r>
              <a:rPr kumimoji="0" lang="ar-SA" sz="2800" b="1" i="0" u="none" strike="noStrike" cap="none" normalizeH="0" baseline="0" dirty="0" err="1" smtClean="0">
                <a:ln>
                  <a:noFill/>
                </a:ln>
                <a:solidFill>
                  <a:schemeClr val="accent6">
                    <a:lumMod val="50000"/>
                  </a:schemeClr>
                </a:solidFill>
                <a:effectLst/>
                <a:latin typeface="Al-Kharashi 58 Naskh"/>
                <a:ea typeface="Calibri" pitchFamily="34" charset="0"/>
                <a:cs typeface="Arial" pitchFamily="34" charset="0"/>
              </a:rPr>
              <a:t>او</a:t>
            </a: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 خاص ) ، ( محس، </a:t>
            </a:r>
            <a:r>
              <a:rPr kumimoji="0" lang="ar-SA" sz="2800" b="1" i="0" u="none" strike="noStrike" cap="none" normalizeH="0" baseline="0" dirty="0" err="1" smtClean="0">
                <a:ln>
                  <a:noFill/>
                </a:ln>
                <a:solidFill>
                  <a:schemeClr val="accent6">
                    <a:lumMod val="50000"/>
                  </a:schemeClr>
                </a:solidFill>
                <a:effectLst/>
                <a:latin typeface="Al-Kharashi 58 Naskh"/>
                <a:ea typeface="Calibri" pitchFamily="34" charset="0"/>
                <a:cs typeface="Arial" pitchFamily="34" charset="0"/>
              </a:rPr>
              <a:t>او</a:t>
            </a: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 مجرد) ، ( وصفي </a:t>
            </a:r>
            <a:r>
              <a:rPr kumimoji="0" lang="ar-SA" sz="2800" b="1" i="0" u="none" strike="noStrike" cap="none" normalizeH="0" baseline="0" dirty="0" err="1" smtClean="0">
                <a:ln>
                  <a:noFill/>
                </a:ln>
                <a:solidFill>
                  <a:schemeClr val="accent6">
                    <a:lumMod val="50000"/>
                  </a:schemeClr>
                </a:solidFill>
                <a:effectLst/>
                <a:latin typeface="Al-Kharashi 58 Naskh"/>
                <a:ea typeface="Calibri" pitchFamily="34" charset="0"/>
                <a:cs typeface="Arial" pitchFamily="34" charset="0"/>
              </a:rPr>
              <a:t>او</a:t>
            </a:r>
            <a:r>
              <a:rPr kumimoji="0" lang="ar-SA" sz="2800" b="1" i="0" u="none" strike="noStrike" cap="none" normalizeH="0" baseline="0" dirty="0" smtClean="0">
                <a:ln>
                  <a:noFill/>
                </a:ln>
                <a:solidFill>
                  <a:schemeClr val="accent6">
                    <a:lumMod val="50000"/>
                  </a:schemeClr>
                </a:solidFill>
                <a:effectLst/>
                <a:latin typeface="Al-Kharashi 58 Naskh"/>
                <a:ea typeface="Calibri" pitchFamily="34" charset="0"/>
                <a:cs typeface="Arial" pitchFamily="34" charset="0"/>
              </a:rPr>
              <a:t> كمي) .. الخ .</a:t>
            </a:r>
            <a:endParaRPr kumimoji="0" lang="ar-SA" sz="2800" b="1"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025">
                                            <p:txEl>
                                              <p:pRg st="1" end="1"/>
                                            </p:txEl>
                                          </p:spTgt>
                                        </p:tgtEl>
                                        <p:attrNameLst>
                                          <p:attrName>style.visibility</p:attrName>
                                        </p:attrNameLst>
                                      </p:cBhvr>
                                      <p:to>
                                        <p:strVal val="visible"/>
                                      </p:to>
                                    </p:set>
                                    <p:anim calcmode="lin" valueType="num">
                                      <p:cBhvr>
                                        <p:cTn id="7" dur="500" fill="hold"/>
                                        <p:tgtEl>
                                          <p:spTgt spid="102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5">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02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2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1025">
                                            <p:txEl>
                                              <p:pRg st="4" end="4"/>
                                            </p:txEl>
                                          </p:spTgt>
                                        </p:tgtEl>
                                        <p:attrNameLst>
                                          <p:attrName>style.visibility</p:attrName>
                                        </p:attrNameLst>
                                      </p:cBhvr>
                                      <p:to>
                                        <p:strVal val="visible"/>
                                      </p:to>
                                    </p:set>
                                    <p:anim calcmode="lin" valueType="num">
                                      <p:cBhvr>
                                        <p:cTn id="16" dur="500" decel="50000" fill="hold">
                                          <p:stCondLst>
                                            <p:cond delay="0"/>
                                          </p:stCondLst>
                                        </p:cTn>
                                        <p:tgtEl>
                                          <p:spTgt spid="1025">
                                            <p:txEl>
                                              <p:pRg st="4" end="4"/>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025">
                                            <p:txEl>
                                              <p:pRg st="4" end="4"/>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025">
                                            <p:txEl>
                                              <p:pRg st="4" end="4"/>
                                            </p:txEl>
                                          </p:spTgt>
                                        </p:tgtEl>
                                        <p:attrNameLst>
                                          <p:attrName>ppt_w</p:attrName>
                                        </p:attrNameLst>
                                      </p:cBhvr>
                                      <p:tavLst>
                                        <p:tav tm="0">
                                          <p:val>
                                            <p:strVal val="#ppt_w*.05"/>
                                          </p:val>
                                        </p:tav>
                                        <p:tav tm="100000">
                                          <p:val>
                                            <p:strVal val="#ppt_w"/>
                                          </p:val>
                                        </p:tav>
                                      </p:tavLst>
                                    </p:anim>
                                    <p:anim calcmode="lin" valueType="num">
                                      <p:cBhvr>
                                        <p:cTn id="19" dur="1000" fill="hold"/>
                                        <p:tgtEl>
                                          <p:spTgt spid="1025">
                                            <p:txEl>
                                              <p:pRg st="4" end="4"/>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025">
                                            <p:txEl>
                                              <p:pRg st="4" end="4"/>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025">
                                            <p:txEl>
                                              <p:pRg st="4" end="4"/>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025">
                                            <p:txEl>
                                              <p:pRg st="4" end="4"/>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02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025">
                                            <p:txEl>
                                              <p:pRg st="5" end="5"/>
                                            </p:txEl>
                                          </p:spTgt>
                                        </p:tgtEl>
                                        <p:attrNameLst>
                                          <p:attrName>style.visibility</p:attrName>
                                        </p:attrNameLst>
                                      </p:cBhvr>
                                      <p:to>
                                        <p:strVal val="visible"/>
                                      </p:to>
                                    </p:set>
                                    <p:anim calcmode="lin" valueType="num">
                                      <p:cBhvr>
                                        <p:cTn id="28" dur="500" decel="50000" fill="hold">
                                          <p:stCondLst>
                                            <p:cond delay="0"/>
                                          </p:stCondLst>
                                        </p:cTn>
                                        <p:tgtEl>
                                          <p:spTgt spid="1025">
                                            <p:txEl>
                                              <p:pRg st="5" end="5"/>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025">
                                            <p:txEl>
                                              <p:pRg st="5" end="5"/>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025">
                                            <p:txEl>
                                              <p:pRg st="5" end="5"/>
                                            </p:txEl>
                                          </p:spTgt>
                                        </p:tgtEl>
                                        <p:attrNameLst>
                                          <p:attrName>ppt_w</p:attrName>
                                        </p:attrNameLst>
                                      </p:cBhvr>
                                      <p:tavLst>
                                        <p:tav tm="0">
                                          <p:val>
                                            <p:strVal val="#ppt_w*.05"/>
                                          </p:val>
                                        </p:tav>
                                        <p:tav tm="100000">
                                          <p:val>
                                            <p:strVal val="#ppt_w"/>
                                          </p:val>
                                        </p:tav>
                                      </p:tavLst>
                                    </p:anim>
                                    <p:anim calcmode="lin" valueType="num">
                                      <p:cBhvr>
                                        <p:cTn id="31" dur="1000" fill="hold"/>
                                        <p:tgtEl>
                                          <p:spTgt spid="1025">
                                            <p:txEl>
                                              <p:pRg st="5" end="5"/>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025">
                                            <p:txEl>
                                              <p:pRg st="5" end="5"/>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025">
                                            <p:txEl>
                                              <p:pRg st="5" end="5"/>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025">
                                            <p:txEl>
                                              <p:pRg st="5" end="5"/>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02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025">
                                            <p:txEl>
                                              <p:pRg st="6" end="6"/>
                                            </p:txEl>
                                          </p:spTgt>
                                        </p:tgtEl>
                                        <p:attrNameLst>
                                          <p:attrName>style.visibility</p:attrName>
                                        </p:attrNameLst>
                                      </p:cBhvr>
                                      <p:to>
                                        <p:strVal val="visible"/>
                                      </p:to>
                                    </p:set>
                                    <p:anim calcmode="lin" valueType="num">
                                      <p:cBhvr>
                                        <p:cTn id="40" dur="500" decel="50000" fill="hold">
                                          <p:stCondLst>
                                            <p:cond delay="0"/>
                                          </p:stCondLst>
                                        </p:cTn>
                                        <p:tgtEl>
                                          <p:spTgt spid="1025">
                                            <p:txEl>
                                              <p:pRg st="6" end="6"/>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25">
                                            <p:txEl>
                                              <p:pRg st="6" end="6"/>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25">
                                            <p:txEl>
                                              <p:pRg st="6" end="6"/>
                                            </p:txEl>
                                          </p:spTgt>
                                        </p:tgtEl>
                                        <p:attrNameLst>
                                          <p:attrName>ppt_w</p:attrName>
                                        </p:attrNameLst>
                                      </p:cBhvr>
                                      <p:tavLst>
                                        <p:tav tm="0">
                                          <p:val>
                                            <p:strVal val="#ppt_w*.05"/>
                                          </p:val>
                                        </p:tav>
                                        <p:tav tm="100000">
                                          <p:val>
                                            <p:strVal val="#ppt_w"/>
                                          </p:val>
                                        </p:tav>
                                      </p:tavLst>
                                    </p:anim>
                                    <p:anim calcmode="lin" valueType="num">
                                      <p:cBhvr>
                                        <p:cTn id="43" dur="1000" fill="hold"/>
                                        <p:tgtEl>
                                          <p:spTgt spid="1025">
                                            <p:txEl>
                                              <p:pRg st="6" end="6"/>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25">
                                            <p:txEl>
                                              <p:pRg st="6" end="6"/>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25">
                                            <p:txEl>
                                              <p:pRg st="6" end="6"/>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25">
                                            <p:txEl>
                                              <p:pRg st="6" end="6"/>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8130" name="Picture 2" descr="C:\Documents and Settings\wafa ghanem\My Documents\My Pictures\imagesCA0XDHRV.jpg"/>
          <p:cNvPicPr>
            <a:picLocks noChangeAspect="1" noChangeArrowheads="1"/>
          </p:cNvPicPr>
          <p:nvPr/>
        </p:nvPicPr>
        <p:blipFill>
          <a:blip r:embed="rId3"/>
          <a:srcRect/>
          <a:stretch>
            <a:fillRect/>
          </a:stretch>
        </p:blipFill>
        <p:spPr bwMode="auto">
          <a:xfrm>
            <a:off x="214282" y="285728"/>
            <a:ext cx="4329139" cy="6357982"/>
          </a:xfrm>
          <a:prstGeom prst="rect">
            <a:avLst/>
          </a:prstGeom>
          <a:noFill/>
        </p:spPr>
      </p:pic>
      <p:sp>
        <p:nvSpPr>
          <p:cNvPr id="48129" name="Rectangle 1"/>
          <p:cNvSpPr>
            <a:spLocks noChangeArrowheads="1"/>
          </p:cNvSpPr>
          <p:nvPr/>
        </p:nvSpPr>
        <p:spPr bwMode="auto">
          <a:xfrm>
            <a:off x="4714876" y="928670"/>
            <a:ext cx="392909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tabLst/>
            </a:pPr>
            <a:r>
              <a:rPr kumimoji="0" lang="ar-SA" sz="2800" b="1" i="0" u="none" strike="noStrike" cap="none" normalizeH="0" baseline="0" dirty="0" smtClean="0">
                <a:ln>
                  <a:noFill/>
                </a:ln>
                <a:solidFill>
                  <a:schemeClr val="tx1"/>
                </a:solidFill>
                <a:effectLst/>
                <a:latin typeface="Al-Kharashi 58 Naskh"/>
                <a:ea typeface="Calibri" pitchFamily="34" charset="0"/>
                <a:cs typeface="Arial" pitchFamily="34" charset="0"/>
              </a:rPr>
              <a:t>4- ترتيب المفاهيم  لإرساء معالم الخريطة كما يلي </a:t>
            </a:r>
            <a:r>
              <a:rPr lang="ar-SA" sz="2800" b="1" dirty="0" smtClean="0">
                <a:latin typeface="Al-Kharashi 58 Naskh"/>
                <a:ea typeface="Calibri"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tabLst/>
            </a:pP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أ</a:t>
            </a:r>
            <a:r>
              <a:rPr kumimoji="0" lang="ar-SA" sz="2800" b="0" i="0" u="none" strike="noStrike" cap="none" normalizeH="0" dirty="0" smtClean="0">
                <a:ln>
                  <a:noFill/>
                </a:ln>
                <a:solidFill>
                  <a:schemeClr val="tx1"/>
                </a:solidFill>
                <a:effectLst/>
                <a:latin typeface="Al-Kharashi 58 Naskh"/>
                <a:ea typeface="Calibri" pitchFamily="34" charset="0"/>
                <a:cs typeface="Arial" pitchFamily="34" charset="0"/>
              </a:rPr>
              <a:t> – </a:t>
            </a:r>
            <a:r>
              <a:rPr lang="ar-SA" sz="2800" dirty="0" smtClean="0">
                <a:latin typeface="Al-Kharashi 58 Naskh"/>
                <a:ea typeface="Calibri" pitchFamily="34" charset="0"/>
                <a:cs typeface="Arial" pitchFamily="34" charset="0"/>
              </a:rPr>
              <a:t>وضع المفاهيم</a:t>
            </a: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 العامة </a:t>
            </a:r>
            <a:r>
              <a:rPr kumimoji="0" lang="ar-SA" sz="2800" b="0" i="0" u="none" strike="noStrike" cap="none" normalizeH="0" baseline="0" dirty="0" err="1" smtClean="0">
                <a:ln>
                  <a:noFill/>
                </a:ln>
                <a:solidFill>
                  <a:schemeClr val="tx1"/>
                </a:solidFill>
                <a:effectLst/>
                <a:latin typeface="Al-Kharashi 58 Naskh"/>
                <a:ea typeface="Calibri" pitchFamily="34" charset="0"/>
                <a:cs typeface="Arial" pitchFamily="34" charset="0"/>
              </a:rPr>
              <a:t>او</a:t>
            </a: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 </a:t>
            </a:r>
            <a:r>
              <a:rPr kumimoji="0" lang="ar-SA" sz="2800" b="0" i="0" u="none" strike="noStrike" cap="none" normalizeH="0" baseline="0" dirty="0" err="1" smtClean="0">
                <a:ln>
                  <a:noFill/>
                </a:ln>
                <a:solidFill>
                  <a:schemeClr val="tx1"/>
                </a:solidFill>
                <a:effectLst/>
                <a:latin typeface="Al-Kharashi 58 Naskh"/>
                <a:ea typeface="Calibri" pitchFamily="34" charset="0"/>
                <a:cs typeface="Arial" pitchFamily="34" charset="0"/>
              </a:rPr>
              <a:t>الاكثر</a:t>
            </a: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 عمومية </a:t>
            </a:r>
            <a:r>
              <a:rPr kumimoji="0" lang="ar-SA" sz="2800" b="0" i="0" u="none" strike="noStrike" cap="none" normalizeH="0" baseline="0" dirty="0" err="1" smtClean="0">
                <a:ln>
                  <a:noFill/>
                </a:ln>
                <a:solidFill>
                  <a:schemeClr val="tx1"/>
                </a:solidFill>
                <a:effectLst/>
                <a:latin typeface="Al-Kharashi 58 Naskh"/>
                <a:ea typeface="Calibri" pitchFamily="34" charset="0"/>
                <a:cs typeface="Arial" pitchFamily="34" charset="0"/>
              </a:rPr>
              <a:t>الى</a:t>
            </a: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 الأقل شمولية وعمومية ، وقد توضع المفاهيم المجردة </a:t>
            </a:r>
            <a:r>
              <a:rPr kumimoji="0" lang="ar-SA" sz="2800" b="0" i="0" u="none" strike="noStrike" cap="none" normalizeH="0" baseline="0" dirty="0" err="1" smtClean="0">
                <a:ln>
                  <a:noFill/>
                </a:ln>
                <a:solidFill>
                  <a:schemeClr val="tx1"/>
                </a:solidFill>
                <a:effectLst/>
                <a:latin typeface="Al-Kharashi 58 Naskh"/>
                <a:ea typeface="Calibri" pitchFamily="34" charset="0"/>
                <a:cs typeface="Arial" pitchFamily="34" charset="0"/>
              </a:rPr>
              <a:t>او</a:t>
            </a: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 </a:t>
            </a:r>
            <a:r>
              <a:rPr kumimoji="0" lang="ar-SA" sz="2800" b="0" i="0" u="none" strike="noStrike" cap="none" normalizeH="0" baseline="0" dirty="0" err="1" smtClean="0">
                <a:ln>
                  <a:noFill/>
                </a:ln>
                <a:solidFill>
                  <a:schemeClr val="tx1"/>
                </a:solidFill>
                <a:effectLst/>
                <a:latin typeface="Al-Kharashi 58 Naskh"/>
                <a:ea typeface="Calibri" pitchFamily="34" charset="0"/>
                <a:cs typeface="Arial" pitchFamily="34" charset="0"/>
              </a:rPr>
              <a:t>الاكثر</a:t>
            </a: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 تجريدا في قمة الخريطة </a:t>
            </a:r>
            <a:r>
              <a:rPr kumimoji="0" lang="ar-SA" sz="2800" b="0" i="0" u="none" strike="noStrike" cap="none" normalizeH="0" baseline="0" dirty="0" err="1" smtClean="0">
                <a:ln>
                  <a:noFill/>
                </a:ln>
                <a:solidFill>
                  <a:schemeClr val="tx1"/>
                </a:solidFill>
                <a:effectLst/>
                <a:latin typeface="Al-Kharashi 58 Naskh"/>
                <a:ea typeface="Calibri" pitchFamily="34" charset="0"/>
                <a:cs typeface="Arial" pitchFamily="34" charset="0"/>
              </a:rPr>
              <a:t>و</a:t>
            </a: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 توضع تحتها المفاهيم </a:t>
            </a:r>
            <a:r>
              <a:rPr kumimoji="0" lang="ar-SA" sz="2800" b="0" i="0" u="none" strike="noStrike" cap="none" normalizeH="0" baseline="0" dirty="0" err="1" smtClean="0">
                <a:ln>
                  <a:noFill/>
                </a:ln>
                <a:solidFill>
                  <a:schemeClr val="tx1"/>
                </a:solidFill>
                <a:effectLst/>
                <a:latin typeface="Al-Kharashi 58 Naskh"/>
                <a:ea typeface="Calibri" pitchFamily="34" charset="0"/>
                <a:cs typeface="Arial" pitchFamily="34" charset="0"/>
              </a:rPr>
              <a:t>الاقل</a:t>
            </a: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 تجريدا.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tabLst/>
            </a:pP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ب - وضع المفاهيم التي على نفس الدرجة من العمومية </a:t>
            </a:r>
            <a:r>
              <a:rPr kumimoji="0" lang="ar-SA" sz="2800" b="0" i="0" u="none" strike="noStrike" cap="none" normalizeH="0" baseline="0" dirty="0" err="1" smtClean="0">
                <a:ln>
                  <a:noFill/>
                </a:ln>
                <a:solidFill>
                  <a:schemeClr val="tx1"/>
                </a:solidFill>
                <a:effectLst/>
                <a:latin typeface="Al-Kharashi 58 Naskh"/>
                <a:ea typeface="Calibri" pitchFamily="34" charset="0"/>
                <a:cs typeface="Arial" pitchFamily="34" charset="0"/>
              </a:rPr>
              <a:t>او</a:t>
            </a: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 الخصوصية </a:t>
            </a:r>
            <a:r>
              <a:rPr kumimoji="0" lang="ar-SA" sz="2800" b="0" i="0" u="none" strike="noStrike" cap="none" normalizeH="0" baseline="0" dirty="0" err="1" smtClean="0">
                <a:ln>
                  <a:noFill/>
                </a:ln>
                <a:solidFill>
                  <a:schemeClr val="tx1"/>
                </a:solidFill>
                <a:effectLst/>
                <a:latin typeface="Al-Kharashi 58 Naskh"/>
                <a:ea typeface="Calibri" pitchFamily="34" charset="0"/>
                <a:cs typeface="Arial" pitchFamily="34" charset="0"/>
              </a:rPr>
              <a:t>او</a:t>
            </a: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 على نفس الدرجة من التجريد على نفس الخط </a:t>
            </a:r>
            <a:r>
              <a:rPr kumimoji="0" lang="ar-SA" sz="2800" b="0" i="0" u="none" strike="noStrike" cap="none" normalizeH="0" baseline="0" dirty="0" err="1" smtClean="0">
                <a:ln>
                  <a:noFill/>
                </a:ln>
                <a:solidFill>
                  <a:schemeClr val="tx1"/>
                </a:solidFill>
                <a:effectLst/>
                <a:latin typeface="Al-Kharashi 58 Naskh"/>
                <a:ea typeface="Calibri" pitchFamily="34" charset="0"/>
                <a:cs typeface="Arial" pitchFamily="34" charset="0"/>
              </a:rPr>
              <a:t>افقيًا</a:t>
            </a:r>
            <a:r>
              <a:rPr kumimoji="0" lang="ar-SA" sz="2800" b="0" i="0" u="none" strike="noStrike" cap="none" normalizeH="0" baseline="0" dirty="0" smtClean="0">
                <a:ln>
                  <a:noFill/>
                </a:ln>
                <a:solidFill>
                  <a:schemeClr val="tx1"/>
                </a:solidFill>
                <a:effectLst/>
                <a:latin typeface="Al-Kharashi 58 Naskh"/>
                <a:ea typeface="Calibri"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8130"/>
                                        </p:tgtEl>
                                      </p:cBhvr>
                                    </p:animEffect>
                                    <p:animScale>
                                      <p:cBhvr>
                                        <p:cTn id="7" dur="250" autoRev="1" fill="hold"/>
                                        <p:tgtEl>
                                          <p:spTgt spid="4813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48129">
                                            <p:txEl>
                                              <p:pRg st="0" end="0"/>
                                            </p:txEl>
                                          </p:spTgt>
                                        </p:tgtEl>
                                        <p:attrNameLst>
                                          <p:attrName>style.visibility</p:attrName>
                                        </p:attrNameLst>
                                      </p:cBhvr>
                                      <p:to>
                                        <p:strVal val="visible"/>
                                      </p:to>
                                    </p:set>
                                    <p:anim calcmode="lin" valueType="num">
                                      <p:cBhvr>
                                        <p:cTn id="12" dur="500" fill="hold"/>
                                        <p:tgtEl>
                                          <p:spTgt spid="481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8129">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481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81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81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48129">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48129">
                                            <p:txEl>
                                              <p:pRg st="1" end="1"/>
                                            </p:txEl>
                                          </p:spTgt>
                                        </p:tgtEl>
                                        <p:attrNameLst>
                                          <p:attrName>ppt_x</p:attrName>
                                        </p:attrNameLst>
                                      </p:cBhvr>
                                    </p:anim>
                                    <p:anim from="0" to="-1.0" calcmode="lin" valueType="num">
                                      <p:cBhvr>
                                        <p:cTn id="22" dur="200" decel="50000" autoRev="1" fill="hold">
                                          <p:stCondLst>
                                            <p:cond delay="600"/>
                                          </p:stCondLst>
                                        </p:cTn>
                                        <p:tgtEl>
                                          <p:spTgt spid="48129">
                                            <p:txEl>
                                              <p:pRg st="1" end="1"/>
                                            </p:txEl>
                                          </p:spTgt>
                                        </p:tgtEl>
                                        <p:attrNameLst>
                                          <p:attrName>xshear</p:attrName>
                                        </p:attrNameLst>
                                      </p:cBhvr>
                                    </p:anim>
                                    <p:animScale>
                                      <p:cBhvr>
                                        <p:cTn id="23" dur="200" decel="100000" autoRev="1" fill="hold">
                                          <p:stCondLst>
                                            <p:cond delay="600"/>
                                          </p:stCondLst>
                                        </p:cTn>
                                        <p:tgtEl>
                                          <p:spTgt spid="48129">
                                            <p:txEl>
                                              <p:pRg st="1" end="1"/>
                                            </p:txEl>
                                          </p:spTgt>
                                        </p:tgtEl>
                                      </p:cBhvr>
                                      <p:from x="100000" y="100000"/>
                                      <p:to x="80000" y="100000"/>
                                    </p:animScale>
                                    <p:anim by="(#ppt_h/3+#ppt_w*0.1)" calcmode="lin" valueType="num">
                                      <p:cBhvr additive="sum">
                                        <p:cTn id="24" dur="200" decel="100000" autoRev="1" fill="hold">
                                          <p:stCondLst>
                                            <p:cond delay="600"/>
                                          </p:stCondLst>
                                        </p:cTn>
                                        <p:tgtEl>
                                          <p:spTgt spid="48129">
                                            <p:txEl>
                                              <p:pRg st="1" end="1"/>
                                            </p:txEl>
                                          </p:spTgt>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48129">
                                            <p:txEl>
                                              <p:pRg st="2" end="2"/>
                                            </p:txEl>
                                          </p:spTgt>
                                        </p:tgtEl>
                                        <p:attrNameLst>
                                          <p:attrName>style.visibility</p:attrName>
                                        </p:attrNameLst>
                                      </p:cBhvr>
                                      <p:to>
                                        <p:strVal val="visible"/>
                                      </p:to>
                                    </p:set>
                                    <p:anim calcmode="lin" valueType="num">
                                      <p:cBhvr>
                                        <p:cTn id="29" dur="1000" fill="hold"/>
                                        <p:tgtEl>
                                          <p:spTgt spid="48129">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8129">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812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812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0180" name="Picture 4" descr="C:\Documents and Settings\wafa ghanem\My Documents\My Pictures\imagesCANXL6N1.jpg"/>
          <p:cNvPicPr>
            <a:picLocks noChangeAspect="1" noChangeArrowheads="1"/>
          </p:cNvPicPr>
          <p:nvPr/>
        </p:nvPicPr>
        <p:blipFill>
          <a:blip r:embed="rId2"/>
          <a:srcRect/>
          <a:stretch>
            <a:fillRect/>
          </a:stretch>
        </p:blipFill>
        <p:spPr bwMode="auto">
          <a:xfrm>
            <a:off x="0" y="0"/>
            <a:ext cx="1643058" cy="1357321"/>
          </a:xfrm>
          <a:prstGeom prst="rect">
            <a:avLst/>
          </a:prstGeom>
          <a:noFill/>
        </p:spPr>
      </p:pic>
      <p:pic>
        <p:nvPicPr>
          <p:cNvPr id="50178" name="Picture 2" descr="C:\Documents and Settings\wafa ghanem\My Documents\My Pictures\imagesCABS0NWD.jpg"/>
          <p:cNvPicPr>
            <a:picLocks noChangeAspect="1" noChangeArrowheads="1"/>
          </p:cNvPicPr>
          <p:nvPr/>
        </p:nvPicPr>
        <p:blipFill>
          <a:blip r:embed="rId3"/>
          <a:srcRect/>
          <a:stretch>
            <a:fillRect/>
          </a:stretch>
        </p:blipFill>
        <p:spPr bwMode="auto">
          <a:xfrm>
            <a:off x="7534281" y="0"/>
            <a:ext cx="1609719" cy="1357322"/>
          </a:xfrm>
          <a:prstGeom prst="rect">
            <a:avLst/>
          </a:prstGeom>
          <a:noFill/>
        </p:spPr>
      </p:pic>
      <p:sp>
        <p:nvSpPr>
          <p:cNvPr id="2" name="مستطيل 1"/>
          <p:cNvSpPr/>
          <p:nvPr/>
        </p:nvSpPr>
        <p:spPr>
          <a:xfrm>
            <a:off x="395536" y="1411932"/>
            <a:ext cx="8568952" cy="4524315"/>
          </a:xfrm>
          <a:prstGeom prst="rect">
            <a:avLst/>
          </a:prstGeom>
        </p:spPr>
        <p:txBody>
          <a:bodyPr wrap="square">
            <a:spAutoFit/>
          </a:bodyPr>
          <a:lstStyle/>
          <a:p>
            <a:pPr algn="ctr" eaLnBrk="0" fontAlgn="base" hangingPunct="0">
              <a:spcBef>
                <a:spcPct val="0"/>
              </a:spcBef>
              <a:spcAft>
                <a:spcPct val="0"/>
              </a:spcAft>
            </a:pPr>
            <a:r>
              <a:rPr lang="ar-SA" sz="3200" dirty="0" smtClean="0">
                <a:solidFill>
                  <a:srgbClr val="E9F551"/>
                </a:solidFill>
                <a:latin typeface="Al-Kharashi 58 Naskh"/>
                <a:ea typeface="Calibri" pitchFamily="34" charset="0"/>
                <a:cs typeface="Arial" pitchFamily="34" charset="0"/>
              </a:rPr>
              <a:t>5- </a:t>
            </a:r>
            <a:r>
              <a:rPr lang="ar-SA" sz="3200" dirty="0" err="1" smtClean="0">
                <a:solidFill>
                  <a:srgbClr val="E9F551"/>
                </a:solidFill>
                <a:latin typeface="Al-Kharashi 58 Naskh"/>
                <a:ea typeface="Calibri" pitchFamily="34" charset="0"/>
                <a:cs typeface="Arial" pitchFamily="34" charset="0"/>
              </a:rPr>
              <a:t>ابراز</a:t>
            </a:r>
            <a:r>
              <a:rPr lang="ar-SA" sz="3200" dirty="0" smtClean="0">
                <a:solidFill>
                  <a:srgbClr val="E9F551"/>
                </a:solidFill>
                <a:latin typeface="Al-Kharashi 58 Naskh"/>
                <a:ea typeface="Calibri" pitchFamily="34" charset="0"/>
                <a:cs typeface="Arial" pitchFamily="34" charset="0"/>
              </a:rPr>
              <a:t> نوعية العلاقات بين المفاهيم من خلال استخدام الروابط التبادلية التي تربط </a:t>
            </a:r>
            <a:r>
              <a:rPr lang="ar-SA" sz="3200" dirty="0" err="1" smtClean="0">
                <a:solidFill>
                  <a:srgbClr val="E9F551"/>
                </a:solidFill>
                <a:latin typeface="Al-Kharashi 58 Naskh"/>
                <a:ea typeface="Calibri" pitchFamily="34" charset="0"/>
                <a:cs typeface="Arial" pitchFamily="34" charset="0"/>
              </a:rPr>
              <a:t>الافكار</a:t>
            </a:r>
            <a:r>
              <a:rPr lang="ar-SA" sz="3200" dirty="0" smtClean="0">
                <a:solidFill>
                  <a:srgbClr val="E9F551"/>
                </a:solidFill>
                <a:latin typeface="Al-Kharashi 58 Naskh"/>
                <a:ea typeface="Calibri" pitchFamily="34" charset="0"/>
                <a:cs typeface="Arial" pitchFamily="34" charset="0"/>
              </a:rPr>
              <a:t> و هي توضح قوة </a:t>
            </a:r>
            <a:r>
              <a:rPr lang="ar-SA" sz="3200" dirty="0" err="1" smtClean="0">
                <a:solidFill>
                  <a:srgbClr val="E9F551"/>
                </a:solidFill>
                <a:latin typeface="Al-Kharashi 58 Naskh"/>
                <a:ea typeface="Calibri" pitchFamily="34" charset="0"/>
                <a:cs typeface="Arial" pitchFamily="34" charset="0"/>
              </a:rPr>
              <a:t>الترابطات</a:t>
            </a:r>
            <a:r>
              <a:rPr lang="ar-SA" sz="3200" dirty="0" smtClean="0">
                <a:solidFill>
                  <a:srgbClr val="E9F551"/>
                </a:solidFill>
                <a:latin typeface="Al-Kharashi 58 Naskh"/>
                <a:ea typeface="Calibri" pitchFamily="34" charset="0"/>
                <a:cs typeface="Arial" pitchFamily="34" charset="0"/>
              </a:rPr>
              <a:t> التي من نسيج وثيق الصلة بالمفاهيم المتصلة </a:t>
            </a:r>
            <a:r>
              <a:rPr lang="ar-SA" sz="3200" dirty="0" err="1" smtClean="0">
                <a:solidFill>
                  <a:srgbClr val="E9F551"/>
                </a:solidFill>
                <a:latin typeface="Al-Kharashi 58 Naskh"/>
                <a:ea typeface="Calibri" pitchFamily="34" charset="0"/>
                <a:cs typeface="Arial" pitchFamily="34" charset="0"/>
              </a:rPr>
              <a:t>و</a:t>
            </a:r>
            <a:r>
              <a:rPr lang="ar-SA" sz="3200" dirty="0" smtClean="0">
                <a:solidFill>
                  <a:srgbClr val="E9F551"/>
                </a:solidFill>
                <a:latin typeface="Al-Kharashi 58 Naskh"/>
                <a:ea typeface="Calibri" pitchFamily="34" charset="0"/>
                <a:cs typeface="Arial" pitchFamily="34" charset="0"/>
              </a:rPr>
              <a:t> المرتبطة بالمواد الجديدة </a:t>
            </a:r>
            <a:r>
              <a:rPr lang="ar-SA" sz="3200" dirty="0" err="1" smtClean="0">
                <a:solidFill>
                  <a:srgbClr val="E9F551"/>
                </a:solidFill>
                <a:latin typeface="Al-Kharashi 58 Naskh"/>
                <a:ea typeface="Calibri" pitchFamily="34" charset="0"/>
                <a:cs typeface="Arial" pitchFamily="34" charset="0"/>
              </a:rPr>
              <a:t>و</a:t>
            </a:r>
            <a:r>
              <a:rPr lang="ar-SA" sz="3200" dirty="0" smtClean="0">
                <a:solidFill>
                  <a:srgbClr val="E9F551"/>
                </a:solidFill>
                <a:latin typeface="Al-Kharashi 58 Naskh"/>
                <a:ea typeface="Calibri" pitchFamily="34" charset="0"/>
                <a:cs typeface="Arial" pitchFamily="34" charset="0"/>
              </a:rPr>
              <a:t> يعبر عن العلاقات بالاسم </a:t>
            </a:r>
            <a:r>
              <a:rPr lang="ar-SA" sz="3200" dirty="0" err="1" smtClean="0">
                <a:solidFill>
                  <a:srgbClr val="E9F551"/>
                </a:solidFill>
                <a:latin typeface="Al-Kharashi 58 Naskh"/>
                <a:ea typeface="Calibri" pitchFamily="34" charset="0"/>
                <a:cs typeface="Arial" pitchFamily="34" charset="0"/>
              </a:rPr>
              <a:t>و</a:t>
            </a:r>
            <a:r>
              <a:rPr lang="ar-SA" sz="3200" dirty="0" smtClean="0">
                <a:solidFill>
                  <a:srgbClr val="E9F551"/>
                </a:solidFill>
                <a:latin typeface="Al-Kharashi 58 Naskh"/>
                <a:ea typeface="Calibri" pitchFamily="34" charset="0"/>
                <a:cs typeface="Arial" pitchFamily="34" charset="0"/>
              </a:rPr>
              <a:t> الخطوط  بين المفاهيم </a:t>
            </a:r>
            <a:r>
              <a:rPr lang="ar-SA" sz="3200" dirty="0" err="1" smtClean="0">
                <a:solidFill>
                  <a:srgbClr val="E9F551"/>
                </a:solidFill>
                <a:latin typeface="Al-Kharashi 58 Naskh"/>
                <a:ea typeface="Calibri" pitchFamily="34" charset="0"/>
                <a:cs typeface="Arial" pitchFamily="34" charset="0"/>
              </a:rPr>
              <a:t>و</a:t>
            </a:r>
            <a:r>
              <a:rPr lang="ar-SA" sz="3200" dirty="0" smtClean="0">
                <a:solidFill>
                  <a:srgbClr val="E9F551"/>
                </a:solidFill>
                <a:latin typeface="Al-Kharashi 58 Naskh"/>
                <a:ea typeface="Calibri" pitchFamily="34" charset="0"/>
                <a:cs typeface="Arial" pitchFamily="34" charset="0"/>
              </a:rPr>
              <a:t> كذلك الكلمات الرابطة بين تلك المفاهيم .</a:t>
            </a:r>
            <a:endParaRPr lang="ar-SA" sz="3200" dirty="0" smtClean="0">
              <a:solidFill>
                <a:srgbClr val="E9F551"/>
              </a:solidFill>
              <a:latin typeface="Arial" pitchFamily="34" charset="0"/>
              <a:cs typeface="Arial" pitchFamily="34" charset="0"/>
            </a:endParaRPr>
          </a:p>
          <a:p>
            <a:pPr lvl="0" algn="ctr" eaLnBrk="0" fontAlgn="base" hangingPunct="0">
              <a:spcBef>
                <a:spcPct val="0"/>
              </a:spcBef>
              <a:spcAft>
                <a:spcPct val="0"/>
              </a:spcAft>
            </a:pPr>
            <a:r>
              <a:rPr lang="ar-SA" sz="3200" dirty="0" smtClean="0">
                <a:solidFill>
                  <a:srgbClr val="E9F551"/>
                </a:solidFill>
                <a:latin typeface="Al-Kharashi 58 Naskh"/>
                <a:ea typeface="Calibri" pitchFamily="34" charset="0"/>
                <a:cs typeface="Arial" pitchFamily="34" charset="0"/>
              </a:rPr>
              <a:t>و بذلك نجد خرائط المفاهيم قائمة على أربعة </a:t>
            </a:r>
            <a:r>
              <a:rPr lang="ar-SA" sz="3200" b="1" dirty="0" smtClean="0">
                <a:solidFill>
                  <a:srgbClr val="E9F551"/>
                </a:solidFill>
                <a:latin typeface="Al-Kharashi 58 Naskh"/>
                <a:ea typeface="Calibri" pitchFamily="34" charset="0"/>
                <a:cs typeface="Arial" pitchFamily="34" charset="0"/>
              </a:rPr>
              <a:t>عناصر رئيسية هي :</a:t>
            </a:r>
            <a:endParaRPr lang="en-US" sz="3200" dirty="0" smtClean="0">
              <a:solidFill>
                <a:srgbClr val="E9F551"/>
              </a:solidFill>
              <a:latin typeface="Arial" pitchFamily="34" charset="0"/>
              <a:cs typeface="Arial" pitchFamily="34" charset="0"/>
            </a:endParaRPr>
          </a:p>
          <a:p>
            <a:pPr lvl="0" algn="ctr" eaLnBrk="0" fontAlgn="base" hangingPunct="0">
              <a:spcBef>
                <a:spcPct val="0"/>
              </a:spcBef>
              <a:spcAft>
                <a:spcPct val="0"/>
              </a:spcAft>
            </a:pPr>
            <a:r>
              <a:rPr lang="ar-SA" sz="3200" dirty="0" smtClean="0">
                <a:solidFill>
                  <a:srgbClr val="E9F551"/>
                </a:solidFill>
                <a:latin typeface="Al-Kharashi 58 Naskh"/>
                <a:ea typeface="Calibri" pitchFamily="34" charset="0"/>
                <a:cs typeface="Arial" pitchFamily="34" charset="0"/>
              </a:rPr>
              <a:t>1/ المفاهيم   2/ العلاقات الارتباطية   3/ التسلسل الهرمي ، 4/ الروابط التبادلية بين المفاهيم </a:t>
            </a:r>
            <a:r>
              <a:rPr lang="ar-SA" sz="3200" dirty="0" smtClean="0">
                <a:solidFill>
                  <a:srgbClr val="E9F551"/>
                </a:solidFill>
                <a:latin typeface="Al-Kharashi 58 Naskh"/>
                <a:ea typeface="Calibri" pitchFamily="34" charset="0"/>
                <a:cs typeface="Arial" pitchFamily="34" charset="0"/>
              </a:rPr>
              <a:t>على </a:t>
            </a:r>
            <a:r>
              <a:rPr lang="ar-SA" sz="3200" dirty="0" smtClean="0">
                <a:solidFill>
                  <a:srgbClr val="E9F551"/>
                </a:solidFill>
                <a:latin typeface="Al-Kharashi 58 Naskh"/>
                <a:ea typeface="Calibri" pitchFamily="34" charset="0"/>
                <a:cs typeface="Arial" pitchFamily="34" charset="0"/>
              </a:rPr>
              <a:t>الخريطة المفاهيمية .</a:t>
            </a:r>
            <a:endParaRPr lang="ar-SA" sz="3200" dirty="0" smtClean="0">
              <a:solidFill>
                <a:srgbClr val="E9F55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17"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
                                            <p:txEl>
                                              <p:pRg st="1" end="1"/>
                                            </p:txEl>
                                          </p:spTgt>
                                        </p:tgtEl>
                                      </p:cBhvr>
                                    </p:animEffect>
                                  </p:childTnLst>
                                </p:cTn>
                              </p:par>
                              <p:par>
                                <p:cTn id="22" presetID="40" presetClass="entr" presetSubtype="0" fill="hold" nodeType="withEffect">
                                  <p:stCondLst>
                                    <p:cond delay="0"/>
                                  </p:stCondLst>
                                  <p:iterate type="lt">
                                    <p:tmPct val="10000"/>
                                  </p:iterate>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3000" contrast="-32000"/>
          </a:blip>
          <a:srcRect/>
          <a:stretch>
            <a:fillRect t="-7000" b="-7000"/>
          </a:stretch>
        </a:blipFill>
        <a:effectLst/>
      </p:bgPr>
    </p:bg>
    <p:spTree>
      <p:nvGrpSpPr>
        <p:cNvPr id="1" name=""/>
        <p:cNvGrpSpPr/>
        <p:nvPr/>
      </p:nvGrpSpPr>
      <p:grpSpPr>
        <a:xfrm>
          <a:off x="0" y="0"/>
          <a:ext cx="0" cy="0"/>
          <a:chOff x="0" y="0"/>
          <a:chExt cx="0" cy="0"/>
        </a:xfrm>
      </p:grpSpPr>
      <p:graphicFrame>
        <p:nvGraphicFramePr>
          <p:cNvPr id="3" name="رسم تخطيطي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مجموعة 3"/>
          <p:cNvGrpSpPr/>
          <p:nvPr/>
        </p:nvGrpSpPr>
        <p:grpSpPr>
          <a:xfrm>
            <a:off x="5580112" y="2924944"/>
            <a:ext cx="1676198" cy="967078"/>
            <a:chOff x="5756523" y="3025839"/>
            <a:chExt cx="1676198" cy="967078"/>
          </a:xfrm>
        </p:grpSpPr>
        <p:sp>
          <p:nvSpPr>
            <p:cNvPr id="5" name="مستطيل مستدير الزوايا 4"/>
            <p:cNvSpPr/>
            <p:nvPr/>
          </p:nvSpPr>
          <p:spPr>
            <a:xfrm>
              <a:off x="5756523" y="3025839"/>
              <a:ext cx="1676198" cy="967078"/>
            </a:xfrm>
            <a:prstGeom prst="roundRect">
              <a:avLst>
                <a:gd name="adj" fmla="val 10000"/>
              </a:avLst>
            </a:prstGeom>
            <a:solidFill>
              <a:schemeClr val="accent6">
                <a:alpha val="90000"/>
              </a:schemeClr>
            </a:solidFill>
          </p:spPr>
          <p:style>
            <a:lnRef idx="1">
              <a:schemeClr val="accent6">
                <a:hueOff val="0"/>
                <a:satOff val="0"/>
                <a:lumOff val="0"/>
                <a:alphaOff val="0"/>
              </a:schemeClr>
            </a:lnRef>
            <a:fillRef idx="1">
              <a:scrgbClr r="0" g="0" b="0"/>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6" name="مستطيل 5"/>
            <p:cNvSpPr/>
            <p:nvPr/>
          </p:nvSpPr>
          <p:spPr>
            <a:xfrm>
              <a:off x="5784848" y="3054164"/>
              <a:ext cx="1619548" cy="9104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cap="none" spc="0" dirty="0" smtClean="0">
                  <a:ln w="17780" cmpd="sng">
                    <a:prstDash val="solid"/>
                    <a:miter lim="800000"/>
                  </a:ln>
                  <a:effectLst>
                    <a:outerShdw blurRad="50800" algn="tl" rotWithShape="0">
                      <a:srgbClr val="000000"/>
                    </a:outerShdw>
                  </a:effectLst>
                </a:rPr>
                <a:t>نظرية أوزبل</a:t>
              </a:r>
              <a:endParaRPr lang="ar-SA" sz="17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5" name="مستطيل 4"/>
          <p:cNvSpPr/>
          <p:nvPr/>
        </p:nvSpPr>
        <p:spPr>
          <a:xfrm>
            <a:off x="823664" y="1052736"/>
            <a:ext cx="4891084" cy="1938992"/>
          </a:xfrm>
          <a:prstGeom prst="rect">
            <a:avLst/>
          </a:prstGeom>
        </p:spPr>
        <p:txBody>
          <a:bodyPr wrap="none">
            <a:spAutoFit/>
          </a:bodyPr>
          <a:lstStyle/>
          <a:p>
            <a:pPr algn="ctr"/>
            <a:r>
              <a:rPr lang="ar-SA" sz="6000" b="1" dirty="0" smtClean="0">
                <a:ln w="1905"/>
                <a:solidFill>
                  <a:schemeClr val="accent5">
                    <a:lumMod val="60000"/>
                    <a:lumOff val="40000"/>
                  </a:schemeClr>
                </a:solidFill>
                <a:effectLst>
                  <a:glow rad="228600">
                    <a:schemeClr val="accent5">
                      <a:satMod val="175000"/>
                      <a:alpha val="40000"/>
                    </a:schemeClr>
                  </a:glow>
                  <a:innerShdw blurRad="69850" dist="43180" dir="5400000">
                    <a:srgbClr val="000000">
                      <a:alpha val="65000"/>
                    </a:srgbClr>
                  </a:innerShdw>
                </a:effectLst>
              </a:rPr>
              <a:t>التطبيقات التربوية </a:t>
            </a:r>
          </a:p>
          <a:p>
            <a:pPr algn="ctr"/>
            <a:r>
              <a:rPr lang="ar-SA" sz="6000" b="1" dirty="0" smtClean="0">
                <a:ln w="1905"/>
                <a:solidFill>
                  <a:schemeClr val="accent5">
                    <a:lumMod val="60000"/>
                    <a:lumOff val="40000"/>
                  </a:schemeClr>
                </a:solidFill>
                <a:effectLst>
                  <a:glow rad="228600">
                    <a:schemeClr val="accent5">
                      <a:satMod val="175000"/>
                      <a:alpha val="40000"/>
                    </a:schemeClr>
                  </a:glow>
                  <a:innerShdw blurRad="69850" dist="43180" dir="5400000">
                    <a:srgbClr val="000000">
                      <a:alpha val="65000"/>
                    </a:srgbClr>
                  </a:innerShdw>
                </a:effectLst>
              </a:rPr>
              <a:t>لخرائط المفاهيم</a:t>
            </a:r>
            <a:endParaRPr lang="ar-SA" sz="6000" b="1" dirty="0">
              <a:ln w="1905"/>
              <a:solidFill>
                <a:schemeClr val="accent5">
                  <a:lumMod val="60000"/>
                  <a:lumOff val="40000"/>
                </a:schemeClr>
              </a:solidFill>
              <a:effectLst>
                <a:glow rad="228600">
                  <a:schemeClr val="accent5">
                    <a:satMod val="175000"/>
                    <a:alpha val="40000"/>
                  </a:schemeClr>
                </a:glow>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42000" contrast="-70000"/>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1403648" y="692696"/>
            <a:ext cx="6957354" cy="830997"/>
          </a:xfrm>
          <a:prstGeom prst="rect">
            <a:avLst/>
          </a:prstGeom>
        </p:spPr>
        <p:txBody>
          <a:bodyPr wrap="none">
            <a:spAutoFit/>
          </a:bodyPr>
          <a:lstStyle/>
          <a:p>
            <a:r>
              <a:rPr lang="ar-SA" sz="4800" b="1" dirty="0" smtClean="0">
                <a:ln w="19050">
                  <a:solidFill>
                    <a:schemeClr val="tx2">
                      <a:tint val="1000"/>
                    </a:schemeClr>
                  </a:solidFill>
                  <a:prstDash val="solid"/>
                </a:ln>
                <a:solidFill>
                  <a:schemeClr val="accent5">
                    <a:lumMod val="75000"/>
                  </a:schemeClr>
                </a:solidFill>
                <a:effectLst>
                  <a:glow rad="228600">
                    <a:schemeClr val="accent2">
                      <a:satMod val="175000"/>
                      <a:alpha val="40000"/>
                    </a:schemeClr>
                  </a:glow>
                  <a:outerShdw blurRad="50000" dist="50800" dir="7500000" algn="tl">
                    <a:srgbClr val="000000">
                      <a:shade val="5000"/>
                      <a:alpha val="35000"/>
                    </a:srgbClr>
                  </a:outerShdw>
                </a:effectLst>
              </a:rPr>
              <a:t>اكتشاف ما يعرفه المتعلمون بالفعل</a:t>
            </a:r>
            <a:endParaRPr lang="ar-SA" sz="4800" dirty="0">
              <a:solidFill>
                <a:schemeClr val="accent5">
                  <a:lumMod val="75000"/>
                </a:schemeClr>
              </a:solidFill>
              <a:effectLst>
                <a:glow rad="228600">
                  <a:schemeClr val="accent2">
                    <a:satMod val="175000"/>
                    <a:alpha val="40000"/>
                  </a:schemeClr>
                </a:glow>
                <a:outerShdw blurRad="50000" dist="50800" dir="7500000" algn="tl">
                  <a:srgbClr val="000000">
                    <a:shade val="5000"/>
                    <a:alpha val="35000"/>
                  </a:srgbClr>
                </a:outerShdw>
              </a:effectLst>
            </a:endParaRPr>
          </a:p>
        </p:txBody>
      </p:sp>
      <p:sp>
        <p:nvSpPr>
          <p:cNvPr id="3" name="مستطيل مستدير الزوايا 2"/>
          <p:cNvSpPr/>
          <p:nvPr/>
        </p:nvSpPr>
        <p:spPr>
          <a:xfrm>
            <a:off x="251520" y="1988840"/>
            <a:ext cx="8892480" cy="46085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effectLst>
                  <a:glow rad="139700">
                    <a:schemeClr val="accent5">
                      <a:satMod val="175000"/>
                      <a:alpha val="40000"/>
                    </a:schemeClr>
                  </a:glow>
                </a:effectLst>
              </a:rPr>
              <a:t>تعد خرائط المفاهيم </a:t>
            </a:r>
            <a:r>
              <a:rPr lang="ar-SA" sz="4400" dirty="0" err="1" smtClean="0">
                <a:effectLst>
                  <a:glow rad="139700">
                    <a:schemeClr val="accent5">
                      <a:satMod val="175000"/>
                      <a:alpha val="40000"/>
                    </a:schemeClr>
                  </a:glow>
                </a:effectLst>
              </a:rPr>
              <a:t>الاداه</a:t>
            </a:r>
            <a:r>
              <a:rPr lang="ar-SA" sz="4400" dirty="0" smtClean="0">
                <a:effectLst>
                  <a:glow rad="139700">
                    <a:schemeClr val="accent5">
                      <a:satMod val="175000"/>
                      <a:alpha val="40000"/>
                    </a:schemeClr>
                  </a:glow>
                </a:effectLst>
              </a:rPr>
              <a:t> التعليمية التي تم ابتكارها و تطويرها للوصول الى بنية المتعلم وتحديد ما يعرفه المتعلم بالفعل و في الواقع لا يمكن الادعاء بأن خريطة المفاهيم تعد تمثيلا كاملا للمفاهيم و العلاقات التي يعرفها </a:t>
            </a:r>
            <a:r>
              <a:rPr lang="ar-SA" sz="4400" dirty="0" err="1" smtClean="0">
                <a:effectLst>
                  <a:glow rad="139700">
                    <a:schemeClr val="accent5">
                      <a:satMod val="175000"/>
                      <a:alpha val="40000"/>
                    </a:schemeClr>
                  </a:glow>
                </a:effectLst>
              </a:rPr>
              <a:t>المتعلم  .</a:t>
            </a:r>
            <a:endParaRPr lang="en-US" sz="4400" dirty="0" smtClean="0">
              <a:effectLst>
                <a:glow rad="139700">
                  <a:schemeClr val="accent5">
                    <a:satMod val="175000"/>
                    <a:alpha val="40000"/>
                  </a:schemeClr>
                </a:glow>
              </a:effectLst>
            </a:endParaRPr>
          </a:p>
          <a:p>
            <a:pPr algn="ctr"/>
            <a:endParaRPr lang="ar-SA" sz="4400" dirty="0">
              <a:effectLst>
                <a:glow rad="139700">
                  <a:schemeClr val="accent5">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42000" contrast="-70000"/>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1403648" y="692696"/>
            <a:ext cx="6957354" cy="830997"/>
          </a:xfrm>
          <a:prstGeom prst="rect">
            <a:avLst/>
          </a:prstGeom>
        </p:spPr>
        <p:txBody>
          <a:bodyPr wrap="none">
            <a:spAutoFit/>
          </a:bodyPr>
          <a:lstStyle/>
          <a:p>
            <a:r>
              <a:rPr lang="ar-SA" sz="4800" b="1" dirty="0" smtClean="0">
                <a:ln w="19050">
                  <a:solidFill>
                    <a:schemeClr val="tx2">
                      <a:tint val="1000"/>
                    </a:schemeClr>
                  </a:solidFill>
                  <a:prstDash val="solid"/>
                </a:ln>
                <a:solidFill>
                  <a:schemeClr val="accent5">
                    <a:lumMod val="75000"/>
                  </a:schemeClr>
                </a:solidFill>
                <a:effectLst>
                  <a:glow rad="228600">
                    <a:schemeClr val="accent2">
                      <a:satMod val="175000"/>
                      <a:alpha val="40000"/>
                    </a:schemeClr>
                  </a:glow>
                  <a:outerShdw blurRad="50000" dist="50800" dir="7500000" algn="tl">
                    <a:srgbClr val="000000">
                      <a:shade val="5000"/>
                      <a:alpha val="35000"/>
                    </a:srgbClr>
                  </a:outerShdw>
                </a:effectLst>
              </a:rPr>
              <a:t>اكتشاف ما يعرفه المتعلمون بالفعل</a:t>
            </a:r>
            <a:endParaRPr lang="ar-SA" sz="4800" dirty="0">
              <a:solidFill>
                <a:schemeClr val="accent5">
                  <a:lumMod val="75000"/>
                </a:schemeClr>
              </a:solidFill>
              <a:effectLst>
                <a:glow rad="228600">
                  <a:schemeClr val="accent2">
                    <a:satMod val="175000"/>
                    <a:alpha val="40000"/>
                  </a:schemeClr>
                </a:glow>
                <a:outerShdw blurRad="50000" dist="50800" dir="7500000" algn="tl">
                  <a:srgbClr val="000000">
                    <a:shade val="5000"/>
                    <a:alpha val="35000"/>
                  </a:srgbClr>
                </a:outerShdw>
              </a:effectLst>
            </a:endParaRPr>
          </a:p>
        </p:txBody>
      </p:sp>
      <p:sp>
        <p:nvSpPr>
          <p:cNvPr id="3" name="مستطيل مستدير الزوايا 2"/>
          <p:cNvSpPr/>
          <p:nvPr/>
        </p:nvSpPr>
        <p:spPr>
          <a:xfrm>
            <a:off x="179512" y="2060848"/>
            <a:ext cx="8856984" cy="41044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effectLst>
                  <a:glow rad="139700">
                    <a:schemeClr val="accent5">
                      <a:satMod val="175000"/>
                      <a:alpha val="40000"/>
                    </a:schemeClr>
                  </a:glow>
                </a:effectLst>
              </a:rPr>
              <a:t>وبمجرد ان يكتسب المتعلمون القدرة او المهارة الاساسية لرسم خرائط المفاهيم يمكن للمعلم اختيار عددا من الفاهيم الرئيسية لفهم موضوع من الموضوعات ويطلب من الطلاب بناء خريطة تربط تلك المفاهيم ثم يطلب منهم احضار مفاهيم اخرى مناسبة وربطها بالمفاهيم الأخرى لتكوين علاقات ذات المعنى </a:t>
            </a:r>
            <a:r>
              <a:rPr lang="ar-EG" sz="3600" dirty="0" smtClean="0">
                <a:effectLst>
                  <a:glow rad="139700">
                    <a:schemeClr val="accent5">
                      <a:satMod val="175000"/>
                      <a:alpha val="40000"/>
                    </a:schemeClr>
                  </a:glow>
                </a:effectLst>
              </a:rPr>
              <a:t> </a:t>
            </a:r>
            <a:r>
              <a:rPr lang="ar-SA" sz="3600" dirty="0" smtClean="0">
                <a:effectLst>
                  <a:glow rad="139700">
                    <a:schemeClr val="accent5">
                      <a:satMod val="175000"/>
                      <a:alpha val="40000"/>
                    </a:schemeClr>
                  </a:glow>
                </a:effectLst>
              </a:rPr>
              <a:t> .</a:t>
            </a:r>
            <a:endParaRPr lang="en-US" sz="3600" dirty="0" smtClean="0">
              <a:effectLst>
                <a:glow rad="139700">
                  <a:schemeClr val="accent5">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8000" contrast="-45000"/>
          </a:blip>
          <a:srcRect/>
          <a:stretch>
            <a:fillRect t="-6000" b="-6000"/>
          </a:stretch>
        </a:blipFill>
        <a:effectLst/>
      </p:bgPr>
    </p:bg>
    <p:spTree>
      <p:nvGrpSpPr>
        <p:cNvPr id="1" name=""/>
        <p:cNvGrpSpPr/>
        <p:nvPr/>
      </p:nvGrpSpPr>
      <p:grpSpPr>
        <a:xfrm>
          <a:off x="0" y="0"/>
          <a:ext cx="0" cy="0"/>
          <a:chOff x="0" y="0"/>
          <a:chExt cx="0" cy="0"/>
        </a:xfrm>
      </p:grpSpPr>
      <p:sp>
        <p:nvSpPr>
          <p:cNvPr id="4" name="مستطيل 3"/>
          <p:cNvSpPr/>
          <p:nvPr/>
        </p:nvSpPr>
        <p:spPr>
          <a:xfrm>
            <a:off x="539552" y="188640"/>
            <a:ext cx="7704856" cy="769441"/>
          </a:xfrm>
          <a:prstGeom prst="rect">
            <a:avLst/>
          </a:prstGeom>
        </p:spPr>
        <p:txBody>
          <a:bodyPr wrap="square">
            <a:spAutoFit/>
          </a:bodyPr>
          <a:lstStyle/>
          <a:p>
            <a:r>
              <a:rPr lang="ar-SA" sz="4400" b="1" cap="all" dirty="0" smtClean="0">
                <a:ln w="9000" cmpd="sng">
                  <a:solidFill>
                    <a:schemeClr val="accent4">
                      <a:shade val="50000"/>
                      <a:satMod val="120000"/>
                    </a:schemeClr>
                  </a:solidFill>
                  <a:prstDash val="solid"/>
                </a:ln>
                <a:solidFill>
                  <a:srgbClr val="C00000"/>
                </a:solidFill>
                <a:effectLst>
                  <a:glow rad="101600">
                    <a:srgbClr val="FFFF00">
                      <a:alpha val="60000"/>
                    </a:srgbClr>
                  </a:glow>
                  <a:reflection blurRad="12700" stA="28000" endPos="45000" dist="1000" dir="5400000" sy="-100000" algn="bl" rotWithShape="0"/>
                </a:effectLst>
              </a:rPr>
              <a:t>رسم خريطة لمسار عملية التعلم</a:t>
            </a:r>
            <a:endParaRPr lang="ar-SA" sz="4400" dirty="0">
              <a:solidFill>
                <a:srgbClr val="C00000"/>
              </a:solidFill>
              <a:effectLst>
                <a:glow rad="101600">
                  <a:srgbClr val="FFFF00">
                    <a:alpha val="60000"/>
                  </a:srgbClr>
                </a:glow>
                <a:reflection blurRad="12700" stA="28000" endPos="45000" dist="1000" dir="5400000" sy="-100000" algn="bl" rotWithShape="0"/>
              </a:effectLst>
            </a:endParaRPr>
          </a:p>
        </p:txBody>
      </p:sp>
      <p:sp>
        <p:nvSpPr>
          <p:cNvPr id="3" name="مستطيل مستدير الزوايا 2"/>
          <p:cNvSpPr/>
          <p:nvPr/>
        </p:nvSpPr>
        <p:spPr>
          <a:xfrm>
            <a:off x="251520" y="1268760"/>
            <a:ext cx="8712968" cy="53285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b="1" dirty="0" smtClean="0">
                <a:solidFill>
                  <a:schemeClr val="accent6">
                    <a:lumMod val="20000"/>
                    <a:lumOff val="80000"/>
                  </a:schemeClr>
                </a:solidFill>
                <a:effectLst>
                  <a:glow rad="139700">
                    <a:schemeClr val="accent3">
                      <a:satMod val="175000"/>
                      <a:alpha val="40000"/>
                    </a:schemeClr>
                  </a:glow>
                </a:effectLst>
              </a:rPr>
              <a:t>يمكننا بناء خريطة مفاهيم شاملة لتوضيح الافكار الهامة التي يمكن ان تؤخذ في الاعتبار عند تدريس مقرر دراسي خلال نصف عام او عام دراسي بأكمله ثم ننتقل الى بناء خرائط نوعية للمفاهيم توضح جزءا من المقرر يستغرق تدريسه ثلاثة او اربعه اسابيع و اخيرا يمكن رسم خريطة مفاهيم لموضوع يستغرق تدريسه يوما او عدة </a:t>
            </a:r>
            <a:r>
              <a:rPr lang="ar-SA" sz="3200" b="1" dirty="0" err="1" smtClean="0">
                <a:solidFill>
                  <a:schemeClr val="accent6">
                    <a:lumMod val="20000"/>
                    <a:lumOff val="80000"/>
                  </a:schemeClr>
                </a:solidFill>
                <a:effectLst>
                  <a:glow rad="139700">
                    <a:schemeClr val="accent3">
                      <a:satMod val="175000"/>
                      <a:alpha val="40000"/>
                    </a:schemeClr>
                  </a:glow>
                </a:effectLst>
              </a:rPr>
              <a:t>ايام .</a:t>
            </a:r>
            <a:endParaRPr lang="en-US" sz="3200" b="1" dirty="0" smtClean="0">
              <a:solidFill>
                <a:schemeClr val="accent6">
                  <a:lumMod val="20000"/>
                  <a:lumOff val="80000"/>
                </a:schemeClr>
              </a:solidFill>
              <a:effectLst>
                <a:glow rad="139700">
                  <a:schemeClr val="accent3">
                    <a:satMod val="175000"/>
                    <a:alpha val="40000"/>
                  </a:schemeClr>
                </a:glow>
              </a:effectLst>
            </a:endParaRPr>
          </a:p>
          <a:p>
            <a:r>
              <a:rPr lang="ar-SA" sz="3200" b="1" dirty="0" smtClean="0">
                <a:solidFill>
                  <a:schemeClr val="accent6">
                    <a:lumMod val="20000"/>
                    <a:lumOff val="80000"/>
                  </a:schemeClr>
                </a:solidFill>
                <a:effectLst>
                  <a:glow rad="139700">
                    <a:schemeClr val="accent3">
                      <a:satMod val="175000"/>
                      <a:alpha val="40000"/>
                    </a:schemeClr>
                  </a:glow>
                </a:effectLst>
              </a:rPr>
              <a:t>وهذه المستويات الثلاثة لخرائط المفاهيم تساعد المتعلمين على استدعاء الافكار المتسقة والمعانى و الصور </a:t>
            </a:r>
            <a:r>
              <a:rPr lang="ar-SA" sz="3200" b="1" dirty="0" err="1" smtClean="0">
                <a:solidFill>
                  <a:schemeClr val="accent6">
                    <a:lumMod val="20000"/>
                    <a:lumOff val="80000"/>
                  </a:schemeClr>
                </a:solidFill>
                <a:effectLst>
                  <a:glow rad="139700">
                    <a:schemeClr val="accent3">
                      <a:satMod val="175000"/>
                      <a:alpha val="40000"/>
                    </a:schemeClr>
                  </a:glow>
                </a:effectLst>
              </a:rPr>
              <a:t>الذهنية .</a:t>
            </a:r>
            <a:endParaRPr lang="en-US" sz="3200" b="1" dirty="0" smtClean="0">
              <a:solidFill>
                <a:schemeClr val="accent6">
                  <a:lumMod val="20000"/>
                  <a:lumOff val="80000"/>
                </a:schemeClr>
              </a:solidFill>
              <a:effectLst>
                <a:glow rad="139700">
                  <a:schemeClr val="accent3">
                    <a:satMod val="175000"/>
                    <a:alpha val="40000"/>
                  </a:schemeClr>
                </a:glow>
              </a:effectLst>
            </a:endParaRPr>
          </a:p>
          <a:p>
            <a:pPr algn="ctr"/>
            <a:endParaRPr lang="ar-SA" sz="3200" b="1" dirty="0">
              <a:solidFill>
                <a:schemeClr val="accent6">
                  <a:lumMod val="20000"/>
                  <a:lumOff val="80000"/>
                </a:schemeClr>
              </a:solidFill>
              <a:effectLst>
                <a:glow rad="139700">
                  <a:schemeClr val="accent3">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1000" contrast="-71000"/>
          </a:blip>
          <a:srcRect/>
          <a:stretch>
            <a:fillRect t="-6000" b="-6000"/>
          </a:stretch>
        </a:blipFill>
        <a:effectLst/>
      </p:bgPr>
    </p:bg>
    <p:spTree>
      <p:nvGrpSpPr>
        <p:cNvPr id="1" name=""/>
        <p:cNvGrpSpPr/>
        <p:nvPr/>
      </p:nvGrpSpPr>
      <p:grpSpPr>
        <a:xfrm>
          <a:off x="0" y="0"/>
          <a:ext cx="0" cy="0"/>
          <a:chOff x="0" y="0"/>
          <a:chExt cx="0" cy="0"/>
        </a:xfrm>
      </p:grpSpPr>
      <p:sp>
        <p:nvSpPr>
          <p:cNvPr id="4" name="مستطيل 3"/>
          <p:cNvSpPr/>
          <p:nvPr/>
        </p:nvSpPr>
        <p:spPr>
          <a:xfrm>
            <a:off x="1043608" y="188640"/>
            <a:ext cx="7614592" cy="1569660"/>
          </a:xfrm>
          <a:prstGeom prst="rect">
            <a:avLst/>
          </a:prstGeom>
        </p:spPr>
        <p:txBody>
          <a:bodyPr wrap="square">
            <a:spAutoFit/>
          </a:bodyPr>
          <a:lstStyle/>
          <a:p>
            <a:pPr algn="ctr"/>
            <a:r>
              <a:rPr lang="ar-SA" sz="4800" b="1" spc="50" dirty="0" smtClean="0">
                <a:ln w="11430"/>
                <a:solidFill>
                  <a:srgbClr val="00B050"/>
                </a:solidFill>
                <a:effectLst>
                  <a:glow rad="228600">
                    <a:schemeClr val="accent2">
                      <a:satMod val="175000"/>
                      <a:alpha val="40000"/>
                    </a:schemeClr>
                  </a:glow>
                  <a:outerShdw blurRad="76200" dist="50800" dir="5400000" algn="tl" rotWithShape="0">
                    <a:srgbClr val="000000">
                      <a:alpha val="65000"/>
                    </a:srgbClr>
                  </a:outerShdw>
                </a:effectLst>
              </a:rPr>
              <a:t>استخراج المعاني المتضمنة في الكتب المدرسية</a:t>
            </a:r>
            <a:endParaRPr lang="ar-SA" sz="4800" b="1" spc="50" dirty="0">
              <a:ln w="11430"/>
              <a:solidFill>
                <a:srgbClr val="00B050"/>
              </a:soli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3" name="مستطيل مستدير الزوايا 2"/>
          <p:cNvSpPr/>
          <p:nvPr/>
        </p:nvSpPr>
        <p:spPr>
          <a:xfrm>
            <a:off x="179512" y="1700808"/>
            <a:ext cx="8775848" cy="49685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FFFF00"/>
                </a:solidFill>
                <a:effectLst>
                  <a:glow rad="101600">
                    <a:srgbClr val="CC6600">
                      <a:alpha val="60000"/>
                    </a:srgbClr>
                  </a:glow>
                </a:effectLst>
              </a:rPr>
              <a:t>من الواضح انه لا يمكن بناء خريطة مفاهيم لكل فقرة او صفحة في الكتاب </a:t>
            </a:r>
            <a:r>
              <a:rPr lang="ar-SA" sz="4000" b="1" dirty="0" err="1" smtClean="0">
                <a:solidFill>
                  <a:srgbClr val="FFFF00"/>
                </a:solidFill>
                <a:effectLst>
                  <a:glow rad="101600">
                    <a:srgbClr val="CC6600">
                      <a:alpha val="60000"/>
                    </a:srgbClr>
                  </a:glow>
                </a:effectLst>
              </a:rPr>
              <a:t>المدرسي </a:t>
            </a:r>
            <a:r>
              <a:rPr lang="ar-SA" sz="4000" b="1" dirty="0" smtClean="0">
                <a:solidFill>
                  <a:srgbClr val="FFFF00"/>
                </a:solidFill>
                <a:effectLst>
                  <a:glow rad="101600">
                    <a:srgbClr val="CC6600">
                      <a:alpha val="60000"/>
                    </a:srgbClr>
                  </a:glow>
                </a:effectLst>
              </a:rPr>
              <a:t>، و لكن ليس من الصعب العمل مع الطلاب لتخطيط خريطة </a:t>
            </a:r>
            <a:r>
              <a:rPr lang="ar-SA" sz="4000" b="1" dirty="0" err="1" smtClean="0">
                <a:solidFill>
                  <a:srgbClr val="FFFF00"/>
                </a:solidFill>
                <a:effectLst>
                  <a:glow rad="101600">
                    <a:srgbClr val="CC6600">
                      <a:alpha val="60000"/>
                    </a:srgbClr>
                  </a:glow>
                </a:effectLst>
              </a:rPr>
              <a:t>للافكار</a:t>
            </a:r>
            <a:r>
              <a:rPr lang="ar-SA" sz="4000" b="1" dirty="0" smtClean="0">
                <a:solidFill>
                  <a:srgbClr val="FFFF00"/>
                </a:solidFill>
                <a:effectLst>
                  <a:glow rad="101600">
                    <a:srgbClr val="CC6600">
                      <a:alpha val="60000"/>
                    </a:srgbClr>
                  </a:glow>
                </a:effectLst>
              </a:rPr>
              <a:t> الرئيسية في جزء او فصل من الكتاب </a:t>
            </a:r>
            <a:r>
              <a:rPr lang="ar-SA" sz="4000" b="1" dirty="0" err="1" smtClean="0">
                <a:solidFill>
                  <a:srgbClr val="FFFF00"/>
                </a:solidFill>
                <a:effectLst>
                  <a:glow rad="101600">
                    <a:srgbClr val="CC6600">
                      <a:alpha val="60000"/>
                    </a:srgbClr>
                  </a:glow>
                </a:effectLst>
              </a:rPr>
              <a:t>المدرسي </a:t>
            </a:r>
            <a:r>
              <a:rPr lang="ar-SA" sz="4000" b="1" dirty="0" smtClean="0">
                <a:solidFill>
                  <a:srgbClr val="FFFF00"/>
                </a:solidFill>
                <a:effectLst>
                  <a:glow rad="101600">
                    <a:srgbClr val="CC6600">
                      <a:alpha val="60000"/>
                    </a:srgbClr>
                  </a:glow>
                </a:effectLst>
              </a:rPr>
              <a:t>، ان هذه المهمة تستغرق حوالي عشرة او خمس عشرة دقيقة لبناء </a:t>
            </a:r>
            <a:r>
              <a:rPr lang="ar-SA" sz="4000" b="1" dirty="0" err="1" smtClean="0">
                <a:solidFill>
                  <a:srgbClr val="FFFF00"/>
                </a:solidFill>
                <a:effectLst>
                  <a:glow rad="101600">
                    <a:srgbClr val="CC6600">
                      <a:alpha val="60000"/>
                    </a:srgbClr>
                  </a:glow>
                </a:effectLst>
              </a:rPr>
              <a:t>الخريطة .</a:t>
            </a:r>
            <a:endParaRPr lang="en-US" sz="4000" b="1" dirty="0" smtClean="0">
              <a:solidFill>
                <a:srgbClr val="FFFF00"/>
              </a:solidFill>
              <a:effectLst>
                <a:glow rad="101600">
                  <a:srgbClr val="CC6600">
                    <a:alpha val="60000"/>
                  </a:srgbClr>
                </a:glow>
              </a:effectLst>
            </a:endParaRPr>
          </a:p>
          <a:p>
            <a:pPr algn="ctr"/>
            <a:endParaRPr lang="ar-SA" sz="4000" b="1" dirty="0">
              <a:solidFill>
                <a:srgbClr val="FFFF00"/>
              </a:solidFill>
              <a:effectLst>
                <a:glow rad="101600">
                  <a:srgbClr val="CC6600">
                    <a:alpha val="60000"/>
                  </a:srgb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3000" contrast="-74000"/>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1043608" y="188640"/>
            <a:ext cx="7632848" cy="1569660"/>
          </a:xfrm>
          <a:prstGeom prst="rect">
            <a:avLst/>
          </a:prstGeom>
        </p:spPr>
        <p:txBody>
          <a:bodyPr wrap="square">
            <a:spAutoFit/>
          </a:bodyPr>
          <a:lstStyle/>
          <a:p>
            <a:pPr algn="ctr"/>
            <a:r>
              <a:rPr lang="ar-SA" sz="4800" b="1" cap="all" dirty="0" smtClean="0">
                <a:ln w="0"/>
                <a:solidFill>
                  <a:schemeClr val="tx1">
                    <a:lumMod val="95000"/>
                    <a:lumOff val="5000"/>
                  </a:schemeClr>
                </a:solidFill>
                <a:effectLst>
                  <a:glow rad="101600">
                    <a:schemeClr val="accent5">
                      <a:satMod val="175000"/>
                      <a:alpha val="40000"/>
                    </a:schemeClr>
                  </a:glow>
                  <a:reflection blurRad="12700" stA="50000" endPos="50000" dist="5000" dir="5400000" sy="-100000" rotWithShape="0"/>
                </a:effectLst>
              </a:rPr>
              <a:t>استخراج المعاني أثناء الدراسة</a:t>
            </a:r>
          </a:p>
          <a:p>
            <a:pPr algn="ctr"/>
            <a:r>
              <a:rPr lang="ar-SA" sz="4800" b="1" cap="all" dirty="0" smtClean="0">
                <a:ln w="0"/>
                <a:solidFill>
                  <a:schemeClr val="tx1">
                    <a:lumMod val="95000"/>
                    <a:lumOff val="5000"/>
                  </a:schemeClr>
                </a:solidFill>
                <a:effectLst>
                  <a:glow rad="101600">
                    <a:schemeClr val="accent5">
                      <a:satMod val="175000"/>
                      <a:alpha val="40000"/>
                    </a:schemeClr>
                  </a:glow>
                  <a:reflection blurRad="12700" stA="50000" endPos="50000" dist="5000" dir="5400000" sy="-100000" rotWithShape="0"/>
                </a:effectLst>
              </a:rPr>
              <a:t> في المعمل أو المرسم أو الميدان</a:t>
            </a:r>
            <a:endParaRPr lang="ar-SA" sz="4800" b="1" cap="all" dirty="0">
              <a:ln w="0"/>
              <a:solidFill>
                <a:schemeClr val="tx1">
                  <a:lumMod val="95000"/>
                  <a:lumOff val="5000"/>
                </a:schemeClr>
              </a:solidFill>
              <a:effectLst>
                <a:glow rad="101600">
                  <a:schemeClr val="accent5">
                    <a:satMod val="175000"/>
                    <a:alpha val="40000"/>
                  </a:schemeClr>
                </a:glow>
                <a:reflection blurRad="12700" stA="50000" endPos="50000" dist="5000" dir="5400000" sy="-100000" rotWithShape="0"/>
              </a:effectLst>
            </a:endParaRPr>
          </a:p>
        </p:txBody>
      </p:sp>
      <p:sp>
        <p:nvSpPr>
          <p:cNvPr id="3" name="مستطيل مستدير الزوايا 2"/>
          <p:cNvSpPr/>
          <p:nvPr/>
        </p:nvSpPr>
        <p:spPr>
          <a:xfrm>
            <a:off x="107504" y="1988840"/>
            <a:ext cx="8856984" cy="43204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chemeClr val="tx1">
                    <a:lumMod val="95000"/>
                    <a:lumOff val="5000"/>
                  </a:schemeClr>
                </a:solidFill>
                <a:effectLst>
                  <a:glow rad="139700">
                    <a:schemeClr val="accent2">
                      <a:satMod val="175000"/>
                      <a:alpha val="40000"/>
                    </a:schemeClr>
                  </a:glow>
                </a:effectLst>
              </a:rPr>
              <a:t>فعندما يدخل التلاميذ المعمل او المرسم او عند قيامهم بدراسة ميدانية فأنهم غالبا ما يتعجبون و يتساءلون عما يجب عليهم ان يفعلوه او يلاحظوه و يتعاظم ارتباكهم و تزداد حيرتهم لدرجة انهم يعجزون حتى عن معرفة التناسقات في الاحداث او الاشياء التي يجب عليهم ملاحظتها </a:t>
            </a:r>
            <a:endParaRPr lang="ar-SA" sz="3600" b="1" dirty="0">
              <a:solidFill>
                <a:schemeClr val="tx1">
                  <a:lumMod val="95000"/>
                  <a:lumOff val="5000"/>
                </a:schemeClr>
              </a:solidFill>
              <a:effectLst>
                <a:glow rad="1397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3000" contrast="-74000"/>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1043608" y="188640"/>
            <a:ext cx="7632848" cy="1569660"/>
          </a:xfrm>
          <a:prstGeom prst="rect">
            <a:avLst/>
          </a:prstGeom>
        </p:spPr>
        <p:txBody>
          <a:bodyPr wrap="square">
            <a:spAutoFit/>
          </a:bodyPr>
          <a:lstStyle/>
          <a:p>
            <a:pPr algn="ctr"/>
            <a:r>
              <a:rPr lang="ar-SA" sz="4800" b="1" cap="all" dirty="0" smtClean="0">
                <a:ln w="0"/>
                <a:solidFill>
                  <a:schemeClr val="tx1">
                    <a:lumMod val="95000"/>
                    <a:lumOff val="5000"/>
                  </a:schemeClr>
                </a:solidFill>
                <a:effectLst>
                  <a:glow rad="101600">
                    <a:schemeClr val="accent5">
                      <a:satMod val="175000"/>
                      <a:alpha val="40000"/>
                    </a:schemeClr>
                  </a:glow>
                  <a:reflection blurRad="12700" stA="50000" endPos="50000" dist="5000" dir="5400000" sy="-100000" rotWithShape="0"/>
                </a:effectLst>
              </a:rPr>
              <a:t>استخراج المعاني أثناء الدراسة</a:t>
            </a:r>
          </a:p>
          <a:p>
            <a:pPr algn="ctr"/>
            <a:r>
              <a:rPr lang="ar-SA" sz="4800" b="1" cap="all" dirty="0" smtClean="0">
                <a:ln w="0"/>
                <a:solidFill>
                  <a:schemeClr val="tx1">
                    <a:lumMod val="95000"/>
                    <a:lumOff val="5000"/>
                  </a:schemeClr>
                </a:solidFill>
                <a:effectLst>
                  <a:glow rad="101600">
                    <a:schemeClr val="accent5">
                      <a:satMod val="175000"/>
                      <a:alpha val="40000"/>
                    </a:schemeClr>
                  </a:glow>
                  <a:reflection blurRad="12700" stA="50000" endPos="50000" dist="5000" dir="5400000" sy="-100000" rotWithShape="0"/>
                </a:effectLst>
              </a:rPr>
              <a:t> في المعمل أو المرسم أو الميدان</a:t>
            </a:r>
            <a:endParaRPr lang="ar-SA" sz="4800" b="1" cap="all" dirty="0">
              <a:ln w="0"/>
              <a:solidFill>
                <a:schemeClr val="tx1">
                  <a:lumMod val="95000"/>
                  <a:lumOff val="5000"/>
                </a:schemeClr>
              </a:solidFill>
              <a:effectLst>
                <a:glow rad="101600">
                  <a:schemeClr val="accent5">
                    <a:satMod val="175000"/>
                    <a:alpha val="40000"/>
                  </a:schemeClr>
                </a:glow>
                <a:reflection blurRad="12700" stA="50000" endPos="50000" dist="5000" dir="5400000" sy="-100000" rotWithShape="0"/>
              </a:effectLst>
            </a:endParaRPr>
          </a:p>
        </p:txBody>
      </p:sp>
      <p:sp>
        <p:nvSpPr>
          <p:cNvPr id="3" name="مستطيل مستدير الزوايا 2"/>
          <p:cNvSpPr/>
          <p:nvPr/>
        </p:nvSpPr>
        <p:spPr>
          <a:xfrm>
            <a:off x="0" y="2280151"/>
            <a:ext cx="8964488" cy="3960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lumMod val="95000"/>
                    <a:lumOff val="5000"/>
                  </a:schemeClr>
                </a:solidFill>
                <a:effectLst>
                  <a:glow rad="63500">
                    <a:schemeClr val="accent2">
                      <a:satMod val="175000"/>
                      <a:alpha val="40000"/>
                    </a:schemeClr>
                  </a:glow>
                </a:effectLst>
              </a:rPr>
              <a:t>كما انهم يعجزن عن معرفة أي العلاقات بين المفاهيم تكون ذات دلالة و يترتب على ذلك قيامهم بتسجيل ملاحظاتهم و تعاملهم مع  الاجهزه و الادوات المستخدمة بطريقة غير واعية وهنا يمكن استخدام خريطة المفاهيم لمساعدة الطلاب على تحديد المفاهيم الرئيسية و تحديد العلاقات بينهما ويؤدي هذا بدورة الى تفسير الاحداث و الاشياء التي </a:t>
            </a:r>
            <a:r>
              <a:rPr lang="ar-SA" sz="3600" dirty="0" err="1" smtClean="0">
                <a:solidFill>
                  <a:schemeClr val="tx1">
                    <a:lumMod val="95000"/>
                    <a:lumOff val="5000"/>
                  </a:schemeClr>
                </a:solidFill>
                <a:effectLst>
                  <a:glow rad="63500">
                    <a:schemeClr val="accent2">
                      <a:satMod val="175000"/>
                      <a:alpha val="40000"/>
                    </a:schemeClr>
                  </a:glow>
                </a:effectLst>
              </a:rPr>
              <a:t>يلاحظونها .</a:t>
            </a:r>
            <a:endParaRPr lang="en-US" sz="3600" dirty="0">
              <a:solidFill>
                <a:schemeClr val="tx1">
                  <a:lumMod val="95000"/>
                  <a:lumOff val="5000"/>
                </a:schemeClr>
              </a:solidFill>
              <a:effectLst>
                <a:glow rad="635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8000" contrast="-56000"/>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2267744" y="188640"/>
            <a:ext cx="5616624" cy="1446550"/>
          </a:xfrm>
          <a:prstGeom prst="rect">
            <a:avLst/>
          </a:prstGeom>
        </p:spPr>
        <p:txBody>
          <a:bodyPr wrap="square">
            <a:spAutoFit/>
          </a:bodyPr>
          <a:lstStyle/>
          <a:p>
            <a:pPr algn="ctr">
              <a:buFont typeface="Arial" pitchFamily="34" charset="0"/>
              <a:buChar char="•"/>
            </a:pP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tx1">
                      <a:lumMod val="95000"/>
                      <a:lumOff val="5000"/>
                      <a:alpha val="40000"/>
                    </a:schemeClr>
                  </a:glow>
                  <a:outerShdw blurRad="76200" dist="50800" dir="5400000" algn="tl" rotWithShape="0">
                    <a:srgbClr val="000000">
                      <a:alpha val="65000"/>
                    </a:srgbClr>
                  </a:outerShdw>
                </a:effectLst>
              </a:rPr>
              <a:t>التخطيط لكتابة بحث أو بيان تفسيري</a:t>
            </a:r>
            <a:endParaRPr lang="ar-SA" sz="4400" b="1" spc="50" dirty="0">
              <a:ln w="11430"/>
              <a:gradFill>
                <a:gsLst>
                  <a:gs pos="25000">
                    <a:schemeClr val="accent2">
                      <a:satMod val="155000"/>
                    </a:schemeClr>
                  </a:gs>
                  <a:gs pos="100000">
                    <a:schemeClr val="accent2">
                      <a:shade val="45000"/>
                      <a:satMod val="165000"/>
                    </a:schemeClr>
                  </a:gs>
                </a:gsLst>
                <a:lin ang="5400000"/>
              </a:gradFill>
              <a:effectLst>
                <a:glow rad="228600">
                  <a:schemeClr val="tx1">
                    <a:lumMod val="95000"/>
                    <a:lumOff val="5000"/>
                    <a:alpha val="40000"/>
                  </a:schemeClr>
                </a:glow>
                <a:outerShdw blurRad="76200" dist="50800" dir="5400000" algn="tl" rotWithShape="0">
                  <a:srgbClr val="000000">
                    <a:alpha val="65000"/>
                  </a:srgbClr>
                </a:outerShdw>
              </a:effectLst>
            </a:endParaRPr>
          </a:p>
        </p:txBody>
      </p:sp>
      <p:sp>
        <p:nvSpPr>
          <p:cNvPr id="3" name="مستطيل مستدير الزوايا 2"/>
          <p:cNvSpPr/>
          <p:nvPr/>
        </p:nvSpPr>
        <p:spPr>
          <a:xfrm>
            <a:off x="1115616" y="2564904"/>
            <a:ext cx="7200800" cy="3744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solidFill>
                  <a:schemeClr val="tx1"/>
                </a:solidFill>
                <a:effectLst>
                  <a:glow rad="101600">
                    <a:schemeClr val="accent2">
                      <a:satMod val="175000"/>
                      <a:alpha val="40000"/>
                    </a:schemeClr>
                  </a:glow>
                </a:effectLst>
              </a:rPr>
              <a:t>يمكن الاستفادة من خرائط المفاهيم في التخطيط لكتابة البحوث فمعظم الطلاب يجدوا صعوبة في كتابة البحوث و عندما يجلسون للكتابة فأنهم يعجزون عن جمع افكارهم و تعتبر خرائط المفاهيم واحده من الطرق التي تحطم هذه </a:t>
            </a:r>
            <a:r>
              <a:rPr lang="ar-SA" sz="4400" dirty="0" err="1" smtClean="0">
                <a:solidFill>
                  <a:schemeClr val="tx1"/>
                </a:solidFill>
                <a:effectLst>
                  <a:glow rad="101600">
                    <a:schemeClr val="accent2">
                      <a:satMod val="175000"/>
                      <a:alpha val="40000"/>
                    </a:schemeClr>
                  </a:glow>
                </a:effectLst>
              </a:rPr>
              <a:t>العقبة .</a:t>
            </a:r>
            <a:endParaRPr lang="en-US" sz="4400" dirty="0" smtClean="0">
              <a:solidFill>
                <a:schemeClr val="tx1"/>
              </a:solidFill>
              <a:effectLst>
                <a:glow rad="101600">
                  <a:schemeClr val="accent2">
                    <a:satMod val="175000"/>
                    <a:alpha val="40000"/>
                  </a:schemeClr>
                </a:glow>
              </a:effectLst>
            </a:endParaRPr>
          </a:p>
          <a:p>
            <a:pPr algn="ctr"/>
            <a:endParaRPr lang="ar-SA" sz="4400" dirty="0">
              <a:solidFill>
                <a:schemeClr val="tx1"/>
              </a:solidFill>
              <a:effectLst>
                <a:glow rad="1016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rgbClr val="D9C3A5">
                <a:tint val="50000"/>
                <a:satMod val="180000"/>
              </a:srgbClr>
            </a:duotone>
          </a:blip>
          <a:srcRect/>
          <a:stretch>
            <a:fillRect t="-6000" b="-6000"/>
          </a:stretch>
        </a:blip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899592" y="3140968"/>
            <a:ext cx="4235076" cy="2923440"/>
          </a:xfrm>
          <a:prstGeom prst="roundRect">
            <a:avLst>
              <a:gd name="adj" fmla="val 10000"/>
            </a:avLst>
          </a:prstGeom>
          <a:solidFill>
            <a:schemeClr val="bg2">
              <a:lumMod val="25000"/>
            </a:schemeClr>
          </a:solidFill>
        </p:spPr>
        <p:style>
          <a:lnRef idx="0">
            <a:schemeClr val="lt1">
              <a:hueOff val="0"/>
              <a:satOff val="0"/>
              <a:lumOff val="0"/>
              <a:alphaOff val="0"/>
            </a:schemeClr>
          </a:lnRef>
          <a:fillRef idx="3">
            <a:schemeClr val="accent2">
              <a:alpha val="70000"/>
              <a:hueOff val="0"/>
              <a:satOff val="0"/>
              <a:lumOff val="0"/>
              <a:alphaOff val="0"/>
            </a:schemeClr>
          </a:fillRef>
          <a:effectRef idx="3">
            <a:schemeClr val="accent2">
              <a:alpha val="70000"/>
              <a:hueOff val="0"/>
              <a:satOff val="0"/>
              <a:lumOff val="0"/>
              <a:alphaOff val="0"/>
            </a:schemeClr>
          </a:effectRef>
          <a:fontRef idx="minor">
            <a:schemeClr val="lt1"/>
          </a:fontRef>
        </p:style>
      </p:sp>
      <p:grpSp>
        <p:nvGrpSpPr>
          <p:cNvPr id="3" name="مجموعة 2"/>
          <p:cNvGrpSpPr/>
          <p:nvPr/>
        </p:nvGrpSpPr>
        <p:grpSpPr>
          <a:xfrm>
            <a:off x="1403648" y="3429001"/>
            <a:ext cx="3777826" cy="3024336"/>
            <a:chOff x="5756523" y="3025839"/>
            <a:chExt cx="1676198" cy="967078"/>
          </a:xfrm>
          <a:solidFill>
            <a:schemeClr val="bg2">
              <a:lumMod val="75000"/>
            </a:schemeClr>
          </a:solidFill>
        </p:grpSpPr>
        <p:sp>
          <p:nvSpPr>
            <p:cNvPr id="4" name="مستطيل مستدير الزوايا 3"/>
            <p:cNvSpPr/>
            <p:nvPr/>
          </p:nvSpPr>
          <p:spPr>
            <a:xfrm>
              <a:off x="5756523" y="3025839"/>
              <a:ext cx="1676198" cy="967078"/>
            </a:xfrm>
            <a:prstGeom prst="roundRect">
              <a:avLst>
                <a:gd name="adj" fmla="val 10000"/>
              </a:avLst>
            </a:prstGeom>
            <a:grpFill/>
            <a:ln>
              <a:solidFill>
                <a:schemeClr val="bg2">
                  <a:lumMod val="50000"/>
                </a:schemeClr>
              </a:solidFill>
            </a:ln>
          </p:spPr>
          <p:style>
            <a:lnRef idx="1">
              <a:schemeClr val="accent2">
                <a:tint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5" name="مستطيل 4"/>
            <p:cNvSpPr/>
            <p:nvPr/>
          </p:nvSpPr>
          <p:spPr>
            <a:xfrm>
              <a:off x="5784848" y="3054164"/>
              <a:ext cx="1619548" cy="910428"/>
            </a:xfrm>
            <a:prstGeom prst="rect">
              <a:avLst/>
            </a:prstGeom>
            <a:grpFill/>
            <a:ln>
              <a:solidFill>
                <a:schemeClr val="bg2">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4400" b="1" kern="1200" cap="none" spc="0" dirty="0" smtClean="0">
                  <a:ln w="17780" cmpd="sng">
                    <a:prstDash val="solid"/>
                    <a:miter lim="800000"/>
                  </a:ln>
                  <a:solidFill>
                    <a:schemeClr val="bg2">
                      <a:lumMod val="10000"/>
                    </a:schemeClr>
                  </a:solidFill>
                  <a:effectLst>
                    <a:outerShdw blurRad="50800" algn="tl" rotWithShape="0">
                      <a:srgbClr val="000000"/>
                    </a:outerShdw>
                  </a:effectLst>
                </a:rPr>
                <a:t>نظرية أوزبل</a:t>
              </a:r>
              <a:endParaRPr lang="ar-SA" sz="4400" kern="1200" dirty="0">
                <a:solidFill>
                  <a:schemeClr val="bg2">
                    <a:lumMod val="1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5124416" y="260649"/>
            <a:ext cx="2975976" cy="1306582"/>
          </a:xfrm>
          <a:prstGeom prst="roundRect">
            <a:avLst>
              <a:gd name="adj" fmla="val 10000"/>
            </a:avLst>
          </a:prstGeom>
          <a:ln>
            <a:noFill/>
          </a:ln>
        </p:spPr>
        <p:style>
          <a:lnRef idx="2">
            <a:schemeClr val="accent2">
              <a:shade val="50000"/>
            </a:schemeClr>
          </a:lnRef>
          <a:fillRef idx="1">
            <a:schemeClr val="accent2"/>
          </a:fillRef>
          <a:effectRef idx="0">
            <a:schemeClr val="accent2"/>
          </a:effectRef>
          <a:fontRef idx="minor">
            <a:schemeClr val="lt1"/>
          </a:fontRef>
        </p:style>
      </p:sp>
      <p:grpSp>
        <p:nvGrpSpPr>
          <p:cNvPr id="5" name="مجموعة 4"/>
          <p:cNvGrpSpPr/>
          <p:nvPr/>
        </p:nvGrpSpPr>
        <p:grpSpPr>
          <a:xfrm>
            <a:off x="5292080" y="422802"/>
            <a:ext cx="3024336" cy="1205998"/>
            <a:chOff x="5756523" y="3025839"/>
            <a:chExt cx="1676198" cy="967078"/>
          </a:xfrm>
        </p:grpSpPr>
        <p:sp>
          <p:nvSpPr>
            <p:cNvPr id="6" name="مستطيل مستدير الزوايا 5"/>
            <p:cNvSpPr/>
            <p:nvPr/>
          </p:nvSpPr>
          <p:spPr>
            <a:xfrm>
              <a:off x="5756523" y="3025839"/>
              <a:ext cx="1676198" cy="967078"/>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7" name="مستطيل 6"/>
            <p:cNvSpPr/>
            <p:nvPr/>
          </p:nvSpPr>
          <p:spPr>
            <a:xfrm>
              <a:off x="5784848" y="3054164"/>
              <a:ext cx="1619548" cy="910428"/>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2800" b="1" kern="1200" cap="none" spc="0" dirty="0" smtClean="0">
                  <a:ln w="17780" cmpd="sng">
                    <a:prstDash val="solid"/>
                    <a:miter lim="800000"/>
                  </a:ln>
                  <a:solidFill>
                    <a:schemeClr val="accent2">
                      <a:lumMod val="75000"/>
                    </a:schemeClr>
                  </a:solidFill>
                  <a:effectLst>
                    <a:glow rad="101600">
                      <a:schemeClr val="accent3">
                        <a:lumMod val="75000"/>
                        <a:alpha val="40000"/>
                      </a:schemeClr>
                    </a:glow>
                    <a:outerShdw blurRad="50800" algn="tl" rotWithShape="0">
                      <a:srgbClr val="000000"/>
                    </a:outerShdw>
                  </a:effectLst>
                </a:rPr>
                <a:t>مفهوم المنظمات المتقدمة</a:t>
              </a:r>
              <a:endParaRPr lang="ar-SA" sz="2800" kern="1200" dirty="0">
                <a:solidFill>
                  <a:schemeClr val="accent2">
                    <a:lumMod val="75000"/>
                  </a:schemeClr>
                </a:solidFill>
                <a:effectLst>
                  <a:glow rad="101600">
                    <a:schemeClr val="accent3">
                      <a:lumMod val="75000"/>
                      <a:alpha val="40000"/>
                    </a:schemeClr>
                  </a:glow>
                  <a:outerShdw blurRad="50800" algn="tl" rotWithShape="0">
                    <a:srgbClr val="000000"/>
                  </a:outerShdw>
                </a:effectLst>
              </a:endParaRPr>
            </a:p>
          </p:txBody>
        </p:sp>
      </p:grpSp>
      <p:sp>
        <p:nvSpPr>
          <p:cNvPr id="8" name="مستطيل 7"/>
          <p:cNvSpPr/>
          <p:nvPr/>
        </p:nvSpPr>
        <p:spPr>
          <a:xfrm>
            <a:off x="2123728" y="2564904"/>
            <a:ext cx="6804248" cy="3046988"/>
          </a:xfrm>
          <a:prstGeom prst="rect">
            <a:avLst/>
          </a:prstGeom>
        </p:spPr>
        <p:txBody>
          <a:bodyPr wrap="square">
            <a:spAutoFit/>
          </a:bodyPr>
          <a:lstStyle/>
          <a:p>
            <a:pPr algn="ctr"/>
            <a:r>
              <a:rPr lang="ar-SA" sz="3200" b="1" dirty="0" smtClean="0">
                <a:solidFill>
                  <a:schemeClr val="accent2">
                    <a:lumMod val="75000"/>
                  </a:schemeClr>
                </a:solidFill>
                <a:effectLst>
                  <a:glow rad="139700">
                    <a:schemeClr val="bg2">
                      <a:lumMod val="25000"/>
                      <a:alpha val="40000"/>
                    </a:schemeClr>
                  </a:glow>
                </a:effectLst>
              </a:rPr>
              <a:t>ما يزود به المعلم طلابه من مقدمة أو مادة تمهيدية</a:t>
            </a:r>
          </a:p>
          <a:p>
            <a:pPr algn="ctr"/>
            <a:r>
              <a:rPr lang="ar-SA" sz="3200" b="1" dirty="0" smtClean="0">
                <a:solidFill>
                  <a:schemeClr val="accent2">
                    <a:lumMod val="75000"/>
                  </a:schemeClr>
                </a:solidFill>
                <a:effectLst>
                  <a:glow rad="139700">
                    <a:schemeClr val="bg2">
                      <a:lumMod val="25000"/>
                      <a:alpha val="40000"/>
                    </a:schemeClr>
                  </a:glow>
                </a:effectLst>
              </a:rPr>
              <a:t>مختصرة، تقدم في بداية الموقف التعليمي، حول بنية الموضوع والمعلومات المراد معالجتها بهدف تعلم المفاهيم المتصلة بالموضوع، من خلال ربط المسافة وردمها بين ما يعرف المتعلم من قبل،ويحتاج معرفته</a:t>
            </a:r>
            <a:r>
              <a:rPr lang="ar-SA" sz="3200" b="1" dirty="0" err="1" smtClean="0">
                <a:solidFill>
                  <a:schemeClr val="accent2">
                    <a:lumMod val="75000"/>
                  </a:schemeClr>
                </a:solidFill>
                <a:effectLst>
                  <a:glow rad="139700">
                    <a:schemeClr val="bg2">
                      <a:lumMod val="25000"/>
                      <a:alpha val="40000"/>
                    </a:schemeClr>
                  </a:glow>
                </a:effectLst>
              </a:rPr>
              <a:t>)  .</a:t>
            </a:r>
            <a:endParaRPr lang="ar-SA" sz="3200" b="1" dirty="0">
              <a:solidFill>
                <a:schemeClr val="accent2">
                  <a:lumMod val="75000"/>
                </a:schemeClr>
              </a:solidFill>
              <a:effectLst>
                <a:glow rad="139700">
                  <a:schemeClr val="bg2">
                    <a:lumMod val="2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
                                        <p:tgtEl>
                                          <p:spTgt spid="8"/>
                                        </p:tgtEl>
                                      </p:cBhvr>
                                    </p:animEffect>
                                    <p:anim calcmode="lin" valueType="num">
                                      <p:cBhvr>
                                        <p:cTn id="18" dur="800" fill="hold"/>
                                        <p:tgtEl>
                                          <p:spTgt spid="8"/>
                                        </p:tgtEl>
                                        <p:attrNameLst>
                                          <p:attrName>ppt_x</p:attrName>
                                        </p:attrNameLst>
                                      </p:cBhvr>
                                      <p:tavLst>
                                        <p:tav tm="0">
                                          <p:val>
                                            <p:strVal val="#ppt_x"/>
                                          </p:val>
                                        </p:tav>
                                        <p:tav tm="100000">
                                          <p:val>
                                            <p:strVal val="#ppt_x"/>
                                          </p:val>
                                        </p:tav>
                                      </p:tavLst>
                                    </p:anim>
                                    <p:anim calcmode="lin" valueType="num">
                                      <p:cBhvr>
                                        <p:cTn id="19" dur="800" fill="hold"/>
                                        <p:tgtEl>
                                          <p:spTgt spid="8"/>
                                        </p:tgtEl>
                                        <p:attrNameLst>
                                          <p:attrName>ppt_y</p:attrName>
                                        </p:attrNameLst>
                                      </p:cBhvr>
                                      <p:tavLst>
                                        <p:tav tm="0">
                                          <p:val>
                                            <p:strVal val="#ppt_y+0.31"/>
                                          </p:val>
                                        </p:tav>
                                        <p:tav tm="100000">
                                          <p:val>
                                            <p:strVal val="#ppt_y+0.31"/>
                                          </p:val>
                                        </p:tav>
                                      </p:tavLst>
                                    </p:anim>
                                    <p:anim calcmode="lin" valueType="num">
                                      <p:cBhvr>
                                        <p:cTn id="20" dur="1200" decel="50000" fill="hold">
                                          <p:stCondLst>
                                            <p:cond delay="8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1200" decel="50000" fill="hold">
                                          <p:stCondLst>
                                            <p:cond delay="8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3">
                <a:tint val="45000"/>
                <a:satMod val="400000"/>
              </a:schemeClr>
            </a:duotone>
          </a:blip>
          <a:srcRect/>
          <a:stretch>
            <a:fillRect t="-6000" b="-6000"/>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3419872" y="2564904"/>
            <a:ext cx="1930715" cy="127251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grpSp>
        <p:nvGrpSpPr>
          <p:cNvPr id="4" name="مجموعة 3"/>
          <p:cNvGrpSpPr/>
          <p:nvPr/>
        </p:nvGrpSpPr>
        <p:grpSpPr>
          <a:xfrm>
            <a:off x="3622396" y="2757301"/>
            <a:ext cx="2160240" cy="1368152"/>
            <a:chOff x="2376263" y="1080122"/>
            <a:chExt cx="1822702" cy="1157416"/>
          </a:xfrm>
        </p:grpSpPr>
        <p:sp>
          <p:nvSpPr>
            <p:cNvPr id="5" name="مستطيل مستدير الزوايا 4"/>
            <p:cNvSpPr/>
            <p:nvPr/>
          </p:nvSpPr>
          <p:spPr>
            <a:xfrm>
              <a:off x="2376263" y="1080122"/>
              <a:ext cx="1822702" cy="1157416"/>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 name="مستطيل 5"/>
            <p:cNvSpPr/>
            <p:nvPr/>
          </p:nvSpPr>
          <p:spPr>
            <a:xfrm>
              <a:off x="2410163" y="1114022"/>
              <a:ext cx="1754902" cy="10896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cap="none" spc="0" dirty="0" smtClean="0">
                  <a:ln w="17780" cmpd="sng">
                    <a:prstDash val="solid"/>
                    <a:miter lim="800000"/>
                  </a:ln>
                  <a:effectLst>
                    <a:glow rad="101600">
                      <a:schemeClr val="accent1">
                        <a:lumMod val="60000"/>
                        <a:lumOff val="40000"/>
                        <a:alpha val="40000"/>
                      </a:schemeClr>
                    </a:glow>
                    <a:outerShdw blurRad="50800" algn="tl" rotWithShape="0">
                      <a:srgbClr val="000000"/>
                    </a:outerShdw>
                  </a:effectLst>
                </a:rPr>
                <a:t>مسميات النظرية</a:t>
              </a:r>
              <a:endParaRPr lang="ar-SA" sz="2700" kern="1200" dirty="0"/>
            </a:p>
          </p:txBody>
        </p:sp>
      </p:grpSp>
      <p:sp>
        <p:nvSpPr>
          <p:cNvPr id="7" name="مستطيل مستدير الزوايا 6"/>
          <p:cNvSpPr/>
          <p:nvPr/>
        </p:nvSpPr>
        <p:spPr>
          <a:xfrm>
            <a:off x="107504" y="116632"/>
            <a:ext cx="2126486" cy="1350318"/>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grpSp>
        <p:nvGrpSpPr>
          <p:cNvPr id="9" name="مجموعة 8"/>
          <p:cNvGrpSpPr/>
          <p:nvPr/>
        </p:nvGrpSpPr>
        <p:grpSpPr>
          <a:xfrm>
            <a:off x="343780" y="341094"/>
            <a:ext cx="2126486" cy="1350318"/>
            <a:chOff x="236276" y="3432101"/>
            <a:chExt cx="2126486" cy="1350318"/>
          </a:xfrm>
        </p:grpSpPr>
        <p:sp>
          <p:nvSpPr>
            <p:cNvPr id="15" name="مستطيل مستدير الزوايا 14"/>
            <p:cNvSpPr/>
            <p:nvPr/>
          </p:nvSpPr>
          <p:spPr>
            <a:xfrm>
              <a:off x="236276" y="3432101"/>
              <a:ext cx="2126486" cy="1350318"/>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6" name="مستطيل 15"/>
            <p:cNvSpPr/>
            <p:nvPr/>
          </p:nvSpPr>
          <p:spPr>
            <a:xfrm>
              <a:off x="275825" y="3471650"/>
              <a:ext cx="2047388" cy="1271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cap="none" spc="0" dirty="0" smtClean="0">
                  <a:ln w="11430"/>
                  <a:effectLst>
                    <a:glow rad="101600">
                      <a:schemeClr val="accent1">
                        <a:satMod val="175000"/>
                        <a:alpha val="40000"/>
                      </a:schemeClr>
                    </a:glow>
                    <a:outerShdw blurRad="50800" dist="39000" dir="5460000" algn="tl">
                      <a:srgbClr val="000000">
                        <a:alpha val="38000"/>
                      </a:srgbClr>
                    </a:outerShdw>
                  </a:effectLst>
                </a:rPr>
                <a:t>النظريات التمهيدية</a:t>
              </a:r>
              <a:endParaRPr lang="ar-SA" sz="3200" kern="1200" dirty="0">
                <a:effectLst>
                  <a:glow rad="101600">
                    <a:schemeClr val="accent1">
                      <a:satMod val="175000"/>
                      <a:alpha val="40000"/>
                    </a:schemeClr>
                  </a:glow>
                  <a:outerShdw blurRad="50800" dist="39000" dir="5460000" algn="tl">
                    <a:srgbClr val="000000">
                      <a:alpha val="38000"/>
                    </a:srgbClr>
                  </a:outerShdw>
                </a:effectLst>
              </a:endParaRPr>
            </a:p>
          </p:txBody>
        </p:sp>
      </p:grpSp>
      <p:sp>
        <p:nvSpPr>
          <p:cNvPr id="10" name="مستطيل مستدير الزوايا 9"/>
          <p:cNvSpPr/>
          <p:nvPr/>
        </p:nvSpPr>
        <p:spPr>
          <a:xfrm>
            <a:off x="3563888" y="5507682"/>
            <a:ext cx="2126486" cy="1350318"/>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grpSp>
        <p:nvGrpSpPr>
          <p:cNvPr id="11" name="مجموعة 10"/>
          <p:cNvGrpSpPr/>
          <p:nvPr/>
        </p:nvGrpSpPr>
        <p:grpSpPr>
          <a:xfrm>
            <a:off x="3368117" y="5381654"/>
            <a:ext cx="2126486" cy="1350318"/>
            <a:chOff x="2835315" y="3432101"/>
            <a:chExt cx="2126486" cy="1350318"/>
          </a:xfrm>
        </p:grpSpPr>
        <p:sp>
          <p:nvSpPr>
            <p:cNvPr id="13" name="مستطيل مستدير الزوايا 12"/>
            <p:cNvSpPr/>
            <p:nvPr/>
          </p:nvSpPr>
          <p:spPr>
            <a:xfrm>
              <a:off x="2835315" y="3432101"/>
              <a:ext cx="2126486" cy="1350318"/>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مستطيل 13"/>
            <p:cNvSpPr/>
            <p:nvPr/>
          </p:nvSpPr>
          <p:spPr>
            <a:xfrm>
              <a:off x="2874864" y="3471650"/>
              <a:ext cx="2047388" cy="1271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cap="all" spc="0" dirty="0" smtClean="0">
                  <a:ln w="9000" cmpd="sng">
                    <a:prstDash val="solid"/>
                  </a:ln>
                  <a:effectLst>
                    <a:glow rad="101600">
                      <a:schemeClr val="tx1">
                        <a:lumMod val="95000"/>
                        <a:lumOff val="5000"/>
                        <a:alpha val="60000"/>
                      </a:schemeClr>
                    </a:glow>
                    <a:reflection blurRad="12700" stA="28000" endPos="45000" dist="1000" dir="5400000" sy="-100000" algn="bl" rotWithShape="0"/>
                  </a:effectLst>
                </a:rPr>
                <a:t>التعلم</a:t>
              </a:r>
            </a:p>
            <a:p>
              <a:pPr lvl="0" algn="ctr" defTabSz="1422400" rtl="1">
                <a:lnSpc>
                  <a:spcPct val="90000"/>
                </a:lnSpc>
                <a:spcBef>
                  <a:spcPct val="0"/>
                </a:spcBef>
                <a:spcAft>
                  <a:spcPct val="35000"/>
                </a:spcAft>
              </a:pPr>
              <a:r>
                <a:rPr lang="ar-SA" sz="3200" b="1" kern="1200" cap="all" dirty="0" smtClean="0">
                  <a:ln w="9000" cmpd="sng">
                    <a:prstDash val="solid"/>
                  </a:ln>
                  <a:effectLst>
                    <a:glow rad="101600">
                      <a:schemeClr val="tx1">
                        <a:lumMod val="95000"/>
                        <a:lumOff val="5000"/>
                        <a:alpha val="60000"/>
                      </a:schemeClr>
                    </a:glow>
                    <a:reflection blurRad="12700" stA="28000" endPos="45000" dist="1000" dir="5400000" sy="-100000" algn="bl" rotWithShape="0"/>
                  </a:effectLst>
                </a:rPr>
                <a:t>الشرحي</a:t>
              </a:r>
              <a:endParaRPr lang="ar-SA" sz="3200" kern="1200" dirty="0">
                <a:effectLst>
                  <a:glow rad="101600">
                    <a:schemeClr val="tx1">
                      <a:lumMod val="95000"/>
                      <a:lumOff val="5000"/>
                      <a:alpha val="60000"/>
                    </a:schemeClr>
                  </a:glow>
                  <a:reflection blurRad="12700" stA="28000" endPos="45000" dist="1000" dir="5400000" sy="-100000" algn="bl" rotWithShape="0"/>
                </a:effectLst>
              </a:endParaRPr>
            </a:p>
          </p:txBody>
        </p:sp>
      </p:grpSp>
      <p:sp>
        <p:nvSpPr>
          <p:cNvPr id="12" name="مستطيل مستدير الزوايا 11"/>
          <p:cNvSpPr/>
          <p:nvPr/>
        </p:nvSpPr>
        <p:spPr>
          <a:xfrm>
            <a:off x="6876256" y="116632"/>
            <a:ext cx="2126486" cy="1350318"/>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grpSp>
        <p:nvGrpSpPr>
          <p:cNvPr id="17" name="مجموعة 16"/>
          <p:cNvGrpSpPr/>
          <p:nvPr/>
        </p:nvGrpSpPr>
        <p:grpSpPr>
          <a:xfrm>
            <a:off x="6588224" y="332656"/>
            <a:ext cx="2160239" cy="1296143"/>
            <a:chOff x="2635956" y="2656907"/>
            <a:chExt cx="2575041" cy="1635151"/>
          </a:xfrm>
        </p:grpSpPr>
        <p:sp>
          <p:nvSpPr>
            <p:cNvPr id="18" name="مستطيل مستدير الزوايا 17"/>
            <p:cNvSpPr/>
            <p:nvPr/>
          </p:nvSpPr>
          <p:spPr>
            <a:xfrm>
              <a:off x="2635956" y="2656907"/>
              <a:ext cx="2575041" cy="1635151"/>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9" name="مستطيل 18"/>
            <p:cNvSpPr/>
            <p:nvPr/>
          </p:nvSpPr>
          <p:spPr>
            <a:xfrm>
              <a:off x="2683848" y="2704799"/>
              <a:ext cx="2479257" cy="15393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2800" b="1" kern="1200" dirty="0" smtClean="0">
                  <a:effectLst>
                    <a:glow rad="101600">
                      <a:schemeClr val="tx1">
                        <a:lumMod val="95000"/>
                        <a:lumOff val="5000"/>
                        <a:alpha val="60000"/>
                      </a:schemeClr>
                    </a:glow>
                  </a:effectLst>
                </a:rPr>
                <a:t>التعلم ذو المعنى التام</a:t>
              </a:r>
              <a:endParaRPr lang="ar-SA" sz="2800" b="1" kern="1200" dirty="0">
                <a:effectLst>
                  <a:glow rad="101600">
                    <a:schemeClr val="tx1">
                      <a:lumMod val="95000"/>
                      <a:lumOff val="5000"/>
                      <a:alpha val="60000"/>
                    </a:schemeClr>
                  </a:glow>
                </a:effectLst>
              </a:endParaRPr>
            </a:p>
          </p:txBody>
        </p:sp>
      </p:grpSp>
      <p:cxnSp>
        <p:nvCxnSpPr>
          <p:cNvPr id="21" name="رابط كسهم مستقيم 20"/>
          <p:cNvCxnSpPr/>
          <p:nvPr/>
        </p:nvCxnSpPr>
        <p:spPr>
          <a:xfrm flipV="1">
            <a:off x="5868144" y="1772816"/>
            <a:ext cx="792088"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flipH="1" flipV="1">
            <a:off x="2051720" y="1916832"/>
            <a:ext cx="1224136" cy="7920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flipH="1">
            <a:off x="4644008" y="4293096"/>
            <a:ext cx="144016" cy="8640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3">
                <a:shade val="45000"/>
                <a:satMod val="135000"/>
              </a:schemeClr>
              <a:prstClr val="white"/>
            </a:duotone>
            <a:lum bright="-16000" contrast="-68000"/>
          </a:blip>
          <a:srcRect/>
          <a:stretch>
            <a:fillRect t="-6000" b="-6000"/>
          </a:stretch>
        </a:blipFill>
        <a:effectLst/>
      </p:bgPr>
    </p:bg>
    <p:spTree>
      <p:nvGrpSpPr>
        <p:cNvPr id="1" name=""/>
        <p:cNvGrpSpPr/>
        <p:nvPr/>
      </p:nvGrpSpPr>
      <p:grpSpPr>
        <a:xfrm>
          <a:off x="0" y="0"/>
          <a:ext cx="0" cy="0"/>
          <a:chOff x="0" y="0"/>
          <a:chExt cx="0" cy="0"/>
        </a:xfrm>
      </p:grpSpPr>
      <p:sp>
        <p:nvSpPr>
          <p:cNvPr id="7" name="مستطيل مستدير الزوايا 6"/>
          <p:cNvSpPr/>
          <p:nvPr/>
        </p:nvSpPr>
        <p:spPr>
          <a:xfrm>
            <a:off x="3203848" y="644042"/>
            <a:ext cx="2952328" cy="1416806"/>
          </a:xfrm>
          <a:prstGeom prst="roundRect">
            <a:avLst>
              <a:gd name="adj" fmla="val 10000"/>
            </a:avLst>
          </a:pr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مجموعة 7"/>
          <p:cNvGrpSpPr/>
          <p:nvPr/>
        </p:nvGrpSpPr>
        <p:grpSpPr>
          <a:xfrm>
            <a:off x="3347864" y="764704"/>
            <a:ext cx="2952328" cy="1416806"/>
            <a:chOff x="2797430" y="611699"/>
            <a:chExt cx="3871838" cy="2458617"/>
          </a:xfrm>
          <a:solidFill>
            <a:schemeClr val="accent3">
              <a:lumMod val="50000"/>
            </a:schemeClr>
          </a:solidFill>
        </p:grpSpPr>
        <p:sp>
          <p:nvSpPr>
            <p:cNvPr id="16" name="مستطيل مستدير الزوايا 15"/>
            <p:cNvSpPr/>
            <p:nvPr/>
          </p:nvSpPr>
          <p:spPr>
            <a:xfrm>
              <a:off x="2797430" y="611699"/>
              <a:ext cx="3871838" cy="2458617"/>
            </a:xfrm>
            <a:prstGeom prst="roundRect">
              <a:avLst>
                <a:gd name="adj" fmla="val 10000"/>
              </a:avLst>
            </a:prstGeom>
            <a:grpFill/>
            <a:ln>
              <a:solidFill>
                <a:srgbClr val="00B05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مستطيل 16"/>
            <p:cNvSpPr/>
            <p:nvPr/>
          </p:nvSpPr>
          <p:spPr>
            <a:xfrm>
              <a:off x="2869440" y="683709"/>
              <a:ext cx="3727818" cy="2314597"/>
            </a:xfrm>
            <a:prstGeom prst="rect">
              <a:avLst/>
            </a:prstGeom>
            <a:grp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6690" tIns="186690" rIns="186690" bIns="186690" numCol="1" spcCol="1270" anchor="ctr" anchorCtr="0">
              <a:noAutofit/>
            </a:bodyPr>
            <a:lstStyle/>
            <a:p>
              <a:pPr lvl="0" algn="ctr" defTabSz="2178050" rtl="1">
                <a:lnSpc>
                  <a:spcPct val="90000"/>
                </a:lnSpc>
                <a:spcBef>
                  <a:spcPct val="0"/>
                </a:spcBef>
                <a:spcAft>
                  <a:spcPct val="35000"/>
                </a:spcAft>
              </a:pPr>
              <a:r>
                <a:rPr lang="ar-SA" sz="3200" b="1" kern="1200" dirty="0" smtClean="0">
                  <a:solidFill>
                    <a:schemeClr val="accent3">
                      <a:lumMod val="40000"/>
                      <a:lumOff val="60000"/>
                    </a:schemeClr>
                  </a:solidFill>
                  <a:effectLst>
                    <a:glow rad="228600">
                      <a:schemeClr val="accent3">
                        <a:satMod val="175000"/>
                        <a:alpha val="40000"/>
                      </a:schemeClr>
                    </a:glow>
                  </a:effectLst>
                </a:rPr>
                <a:t>أنماط  التعلم</a:t>
              </a:r>
              <a:endParaRPr lang="ar-SA" sz="3200" kern="1200" dirty="0"/>
            </a:p>
          </p:txBody>
        </p:sp>
      </p:grpSp>
      <p:grpSp>
        <p:nvGrpSpPr>
          <p:cNvPr id="9" name="مجموعة 8"/>
          <p:cNvGrpSpPr/>
          <p:nvPr/>
        </p:nvGrpSpPr>
        <p:grpSpPr>
          <a:xfrm>
            <a:off x="827584" y="3501008"/>
            <a:ext cx="3230219" cy="1248847"/>
            <a:chOff x="431307" y="4196376"/>
            <a:chExt cx="3871838" cy="2458617"/>
          </a:xfrm>
          <a:solidFill>
            <a:schemeClr val="bg1">
              <a:lumMod val="65000"/>
            </a:schemeClr>
          </a:solidFill>
        </p:grpSpPr>
        <p:sp>
          <p:nvSpPr>
            <p:cNvPr id="14" name="مستطيل مستدير الزوايا 13"/>
            <p:cNvSpPr/>
            <p:nvPr/>
          </p:nvSpPr>
          <p:spPr>
            <a:xfrm>
              <a:off x="431307" y="4196376"/>
              <a:ext cx="3871838" cy="2458617"/>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مستطيل 14"/>
            <p:cNvSpPr/>
            <p:nvPr/>
          </p:nvSpPr>
          <p:spPr>
            <a:xfrm>
              <a:off x="503317" y="4268386"/>
              <a:ext cx="3727818" cy="231459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6690" tIns="186690" rIns="186690" bIns="186690" numCol="1" spcCol="1270" anchor="ctr" anchorCtr="0">
              <a:noAutofit/>
            </a:bodyPr>
            <a:lstStyle/>
            <a:p>
              <a:pPr lvl="0" algn="ctr" defTabSz="2178050" rtl="1">
                <a:lnSpc>
                  <a:spcPct val="90000"/>
                </a:lnSpc>
                <a:spcBef>
                  <a:spcPct val="0"/>
                </a:spcBef>
                <a:spcAft>
                  <a:spcPct val="35000"/>
                </a:spcAft>
              </a:pPr>
              <a:r>
                <a:rPr lang="ar-SA" sz="3200" b="1" kern="1200" dirty="0" smtClean="0">
                  <a:solidFill>
                    <a:schemeClr val="accent3">
                      <a:lumMod val="60000"/>
                      <a:lumOff val="40000"/>
                    </a:schemeClr>
                  </a:solidFill>
                  <a:effectLst>
                    <a:glow rad="228600">
                      <a:schemeClr val="accent1">
                        <a:satMod val="175000"/>
                        <a:alpha val="40000"/>
                      </a:schemeClr>
                    </a:glow>
                  </a:effectLst>
                </a:rPr>
                <a:t>التعلم ذو المعنى</a:t>
              </a:r>
              <a:endParaRPr lang="ar-SA" sz="3200" kern="1200" dirty="0"/>
            </a:p>
          </p:txBody>
        </p:sp>
      </p:grpSp>
      <p:grpSp>
        <p:nvGrpSpPr>
          <p:cNvPr id="11" name="مجموعة 10"/>
          <p:cNvGrpSpPr/>
          <p:nvPr/>
        </p:nvGrpSpPr>
        <p:grpSpPr>
          <a:xfrm>
            <a:off x="5364088" y="3429000"/>
            <a:ext cx="3230219" cy="1248847"/>
            <a:chOff x="5163554" y="4196376"/>
            <a:chExt cx="3871838" cy="2458617"/>
          </a:xfrm>
          <a:solidFill>
            <a:schemeClr val="accent2">
              <a:lumMod val="60000"/>
              <a:lumOff val="40000"/>
            </a:schemeClr>
          </a:solidFill>
        </p:grpSpPr>
        <p:sp>
          <p:nvSpPr>
            <p:cNvPr id="12" name="مستطيل مستدير الزوايا 11"/>
            <p:cNvSpPr/>
            <p:nvPr/>
          </p:nvSpPr>
          <p:spPr>
            <a:xfrm>
              <a:off x="5163554" y="4196376"/>
              <a:ext cx="3871838" cy="2458617"/>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مستطيل 12"/>
            <p:cNvSpPr/>
            <p:nvPr/>
          </p:nvSpPr>
          <p:spPr>
            <a:xfrm>
              <a:off x="5235564" y="4268386"/>
              <a:ext cx="3727818" cy="231459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6690" tIns="186690" rIns="186690" bIns="186690" numCol="1" spcCol="1270" anchor="ctr" anchorCtr="0">
              <a:noAutofit/>
            </a:bodyPr>
            <a:lstStyle/>
            <a:p>
              <a:pPr lvl="0" algn="ctr" defTabSz="2178050" rtl="1">
                <a:lnSpc>
                  <a:spcPct val="90000"/>
                </a:lnSpc>
                <a:spcBef>
                  <a:spcPct val="0"/>
                </a:spcBef>
                <a:spcAft>
                  <a:spcPct val="35000"/>
                </a:spcAft>
              </a:pPr>
              <a:r>
                <a:rPr lang="ar-SA" sz="3200" b="1" kern="1200" dirty="0" smtClean="0">
                  <a:solidFill>
                    <a:schemeClr val="accent3">
                      <a:lumMod val="50000"/>
                    </a:schemeClr>
                  </a:solidFill>
                  <a:effectLst>
                    <a:glow rad="139700">
                      <a:schemeClr val="accent4">
                        <a:satMod val="175000"/>
                        <a:alpha val="40000"/>
                      </a:schemeClr>
                    </a:glow>
                  </a:effectLst>
                </a:rPr>
                <a:t>التعلم بالاستظهار بدون معنى</a:t>
              </a:r>
              <a:endParaRPr lang="ar-SA" sz="3200" kern="1200" dirty="0"/>
            </a:p>
          </p:txBody>
        </p:sp>
      </p:grpSp>
      <p:cxnSp>
        <p:nvCxnSpPr>
          <p:cNvPr id="19" name="رابط كسهم مستقيم 18"/>
          <p:cNvCxnSpPr>
            <a:stCxn id="17" idx="2"/>
          </p:cNvCxnSpPr>
          <p:nvPr/>
        </p:nvCxnSpPr>
        <p:spPr>
          <a:xfrm>
            <a:off x="4824029" y="2140014"/>
            <a:ext cx="1548171" cy="10729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a:stCxn id="16" idx="2"/>
          </p:cNvCxnSpPr>
          <p:nvPr/>
        </p:nvCxnSpPr>
        <p:spPr>
          <a:xfrm flipH="1">
            <a:off x="2987825" y="2181510"/>
            <a:ext cx="1836203" cy="11754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32000" contrast="-62000"/>
          </a:blip>
          <a:srcRect/>
          <a:stretch>
            <a:fillRect l="-11000" r="-11000"/>
          </a:stretch>
        </a:blipFill>
        <a:effectLst/>
      </p:bgPr>
    </p:bg>
    <p:spTree>
      <p:nvGrpSpPr>
        <p:cNvPr id="1" name=""/>
        <p:cNvGrpSpPr/>
        <p:nvPr/>
      </p:nvGrpSpPr>
      <p:grpSpPr>
        <a:xfrm>
          <a:off x="0" y="0"/>
          <a:ext cx="0" cy="0"/>
          <a:chOff x="0" y="0"/>
          <a:chExt cx="0" cy="0"/>
        </a:xfrm>
      </p:grpSpPr>
      <p:sp>
        <p:nvSpPr>
          <p:cNvPr id="2" name="سهم إلى الأعلى والأسفل 1"/>
          <p:cNvSpPr/>
          <p:nvPr/>
        </p:nvSpPr>
        <p:spPr>
          <a:xfrm>
            <a:off x="4499992" y="908720"/>
            <a:ext cx="216024" cy="4896544"/>
          </a:xfrm>
          <a:prstGeom prst="upDownArrow">
            <a:avLst/>
          </a:prstGeom>
          <a:solidFill>
            <a:schemeClr val="accent3">
              <a:lumMod val="75000"/>
            </a:schemeClr>
          </a:solidFill>
          <a:ln>
            <a:noFill/>
          </a:ln>
        </p:spPr>
        <p:style>
          <a:lnRef idx="3">
            <a:schemeClr val="lt1"/>
          </a:lnRef>
          <a:fillRef idx="1">
            <a:schemeClr val="accent4"/>
          </a:fillRef>
          <a:effectRef idx="1">
            <a:schemeClr val="accent4"/>
          </a:effectRef>
          <a:fontRef idx="minor">
            <a:schemeClr val="lt1"/>
          </a:fontRef>
        </p:style>
        <p:txBody>
          <a:bodyPr rtlCol="1" anchor="ctr"/>
          <a:lstStyle/>
          <a:p>
            <a:pPr algn="ctr"/>
            <a:endParaRPr lang="ar-SA" b="1"/>
          </a:p>
        </p:txBody>
      </p:sp>
      <p:sp>
        <p:nvSpPr>
          <p:cNvPr id="3" name="سهم إلى اليسار واليمين 2"/>
          <p:cNvSpPr/>
          <p:nvPr/>
        </p:nvSpPr>
        <p:spPr>
          <a:xfrm>
            <a:off x="323528" y="2996952"/>
            <a:ext cx="8352928" cy="288032"/>
          </a:xfrm>
          <a:prstGeom prst="leftRightArrow">
            <a:avLst/>
          </a:prstGeom>
          <a:solidFill>
            <a:schemeClr val="accent5">
              <a:lumMod val="75000"/>
            </a:schemeClr>
          </a:solidFill>
          <a:ln>
            <a:noFill/>
          </a:ln>
        </p:spPr>
        <p:style>
          <a:lnRef idx="3">
            <a:schemeClr val="lt1"/>
          </a:lnRef>
          <a:fillRef idx="1">
            <a:schemeClr val="accent4"/>
          </a:fillRef>
          <a:effectRef idx="1">
            <a:schemeClr val="accent4"/>
          </a:effectRef>
          <a:fontRef idx="minor">
            <a:schemeClr val="lt1"/>
          </a:fontRef>
        </p:style>
        <p:txBody>
          <a:bodyPr rtlCol="1" anchor="ctr"/>
          <a:lstStyle/>
          <a:p>
            <a:pPr algn="ctr"/>
            <a:endParaRPr lang="ar-SA" b="1"/>
          </a:p>
        </p:txBody>
      </p:sp>
      <p:sp>
        <p:nvSpPr>
          <p:cNvPr id="4" name="مستطيل مستدير الزوايا 3"/>
          <p:cNvSpPr/>
          <p:nvPr/>
        </p:nvSpPr>
        <p:spPr>
          <a:xfrm>
            <a:off x="3923928" y="116632"/>
            <a:ext cx="1224136" cy="720080"/>
          </a:xfrm>
          <a:prstGeom prst="roundRect">
            <a:avLst/>
          </a:prstGeom>
          <a:solidFill>
            <a:srgbClr val="8ADE36"/>
          </a:solidFill>
          <a:ln>
            <a:noFill/>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000" b="1" dirty="0" smtClean="0">
                <a:solidFill>
                  <a:schemeClr val="tx2">
                    <a:lumMod val="75000"/>
                  </a:schemeClr>
                </a:solidFill>
              </a:rPr>
              <a:t>الحفظ</a:t>
            </a:r>
            <a:endParaRPr lang="ar-SA" sz="2000" b="1" dirty="0">
              <a:solidFill>
                <a:schemeClr val="tx2">
                  <a:lumMod val="75000"/>
                </a:schemeClr>
              </a:solidFill>
            </a:endParaRPr>
          </a:p>
        </p:txBody>
      </p:sp>
      <p:sp>
        <p:nvSpPr>
          <p:cNvPr id="5" name="مستطيل مستدير الزوايا 4"/>
          <p:cNvSpPr/>
          <p:nvPr/>
        </p:nvSpPr>
        <p:spPr>
          <a:xfrm>
            <a:off x="3923928" y="5877272"/>
            <a:ext cx="1224136" cy="692696"/>
          </a:xfrm>
          <a:prstGeom prst="roundRect">
            <a:avLst/>
          </a:prstGeom>
          <a:solidFill>
            <a:srgbClr val="E9F551"/>
          </a:solidFill>
          <a:ln>
            <a:noFill/>
          </a:ln>
        </p:spPr>
        <p:style>
          <a:lnRef idx="3">
            <a:schemeClr val="lt1"/>
          </a:lnRef>
          <a:fillRef idx="1">
            <a:schemeClr val="accent4"/>
          </a:fillRef>
          <a:effectRef idx="1">
            <a:schemeClr val="accent4"/>
          </a:effectRef>
          <a:fontRef idx="minor">
            <a:schemeClr val="lt1"/>
          </a:fontRef>
        </p:style>
        <p:txBody>
          <a:bodyPr rtlCol="1" anchor="ctr"/>
          <a:lstStyle/>
          <a:p>
            <a:pPr algn="ctr"/>
            <a:r>
              <a:rPr lang="ar-SA" b="1" dirty="0" smtClean="0">
                <a:solidFill>
                  <a:schemeClr val="tx1">
                    <a:lumMod val="95000"/>
                    <a:lumOff val="5000"/>
                  </a:schemeClr>
                </a:solidFill>
              </a:rPr>
              <a:t>المعنى</a:t>
            </a:r>
            <a:endParaRPr lang="ar-SA" b="1" dirty="0">
              <a:solidFill>
                <a:schemeClr val="tx1">
                  <a:lumMod val="95000"/>
                  <a:lumOff val="5000"/>
                </a:schemeClr>
              </a:solidFill>
            </a:endParaRPr>
          </a:p>
        </p:txBody>
      </p:sp>
      <p:sp>
        <p:nvSpPr>
          <p:cNvPr id="6" name="مستطيل مستدير الزوايا 5"/>
          <p:cNvSpPr/>
          <p:nvPr/>
        </p:nvSpPr>
        <p:spPr>
          <a:xfrm>
            <a:off x="7740352" y="2204864"/>
            <a:ext cx="1224136" cy="720080"/>
          </a:xfrm>
          <a:prstGeom prst="roundRect">
            <a:avLst/>
          </a:prstGeom>
          <a:solidFill>
            <a:srgbClr val="00FFFF"/>
          </a:solidFill>
          <a:ln>
            <a:noFill/>
          </a:ln>
        </p:spPr>
        <p:style>
          <a:lnRef idx="3">
            <a:schemeClr val="lt1"/>
          </a:lnRef>
          <a:fillRef idx="1">
            <a:schemeClr val="accent4"/>
          </a:fillRef>
          <a:effectRef idx="1">
            <a:schemeClr val="accent4"/>
          </a:effectRef>
          <a:fontRef idx="minor">
            <a:schemeClr val="lt1"/>
          </a:fontRef>
        </p:style>
        <p:txBody>
          <a:bodyPr rtlCol="1" anchor="ctr"/>
          <a:lstStyle/>
          <a:p>
            <a:pPr algn="ctr"/>
            <a:r>
              <a:rPr lang="ar-SA" b="1" dirty="0" smtClean="0">
                <a:solidFill>
                  <a:schemeClr val="bg2">
                    <a:lumMod val="25000"/>
                  </a:schemeClr>
                </a:solidFill>
              </a:rPr>
              <a:t>الاكتشاف</a:t>
            </a:r>
            <a:endParaRPr lang="ar-SA" b="1" dirty="0">
              <a:solidFill>
                <a:schemeClr val="bg2">
                  <a:lumMod val="25000"/>
                </a:schemeClr>
              </a:solidFill>
            </a:endParaRPr>
          </a:p>
        </p:txBody>
      </p:sp>
      <p:sp>
        <p:nvSpPr>
          <p:cNvPr id="7" name="مستطيل مستدير الزوايا 6"/>
          <p:cNvSpPr/>
          <p:nvPr/>
        </p:nvSpPr>
        <p:spPr>
          <a:xfrm>
            <a:off x="179512" y="2132856"/>
            <a:ext cx="1224136" cy="720080"/>
          </a:xfrm>
          <a:prstGeom prst="roundRect">
            <a:avLst/>
          </a:prstGeom>
          <a:solidFill>
            <a:srgbClr val="EC4B0A"/>
          </a:solidFill>
          <a:ln>
            <a:noFill/>
          </a:ln>
        </p:spPr>
        <p:style>
          <a:lnRef idx="3">
            <a:schemeClr val="lt1"/>
          </a:lnRef>
          <a:fillRef idx="1">
            <a:schemeClr val="accent4"/>
          </a:fillRef>
          <a:effectRef idx="1">
            <a:schemeClr val="accent4"/>
          </a:effectRef>
          <a:fontRef idx="minor">
            <a:schemeClr val="lt1"/>
          </a:fontRef>
        </p:style>
        <p:txBody>
          <a:bodyPr rtlCol="1" anchor="ctr"/>
          <a:lstStyle/>
          <a:p>
            <a:pPr algn="ctr"/>
            <a:r>
              <a:rPr lang="ar-SA" b="1" dirty="0" smtClean="0"/>
              <a:t>الاستقبال</a:t>
            </a:r>
            <a:endParaRPr lang="ar-SA" b="1" dirty="0"/>
          </a:p>
        </p:txBody>
      </p:sp>
      <p:sp>
        <p:nvSpPr>
          <p:cNvPr id="8" name="مستطيل 7"/>
          <p:cNvSpPr/>
          <p:nvPr/>
        </p:nvSpPr>
        <p:spPr>
          <a:xfrm>
            <a:off x="4788024" y="620688"/>
            <a:ext cx="3096344"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u="sng" dirty="0" smtClean="0">
                <a:solidFill>
                  <a:schemeClr val="tx1">
                    <a:lumMod val="95000"/>
                    <a:lumOff val="5000"/>
                  </a:schemeClr>
                </a:solidFill>
              </a:rPr>
              <a:t>( التعلم بالاكتشاف القائم على الحفظ</a:t>
            </a:r>
            <a:r>
              <a:rPr lang="ar-SA" b="1" u="sng" dirty="0" err="1" smtClean="0">
                <a:solidFill>
                  <a:schemeClr val="tx1">
                    <a:lumMod val="95000"/>
                    <a:lumOff val="5000"/>
                  </a:schemeClr>
                </a:solidFill>
              </a:rPr>
              <a:t>)</a:t>
            </a:r>
            <a:endParaRPr lang="ar-SA" b="1" u="sng" dirty="0" smtClean="0">
              <a:solidFill>
                <a:schemeClr val="tx1">
                  <a:lumMod val="95000"/>
                  <a:lumOff val="5000"/>
                </a:schemeClr>
              </a:solidFill>
            </a:endParaRPr>
          </a:p>
          <a:p>
            <a:pPr algn="ctr"/>
            <a:endParaRPr lang="ar-SA" sz="1600" b="1" u="sng" dirty="0" smtClean="0">
              <a:solidFill>
                <a:schemeClr val="tx1">
                  <a:lumMod val="95000"/>
                  <a:lumOff val="5000"/>
                </a:schemeClr>
              </a:solidFill>
            </a:endParaRPr>
          </a:p>
          <a:p>
            <a:pPr algn="ctr"/>
            <a:endParaRPr lang="ar-SA" sz="1600" b="1" u="sng" dirty="0" smtClean="0">
              <a:solidFill>
                <a:schemeClr val="tx1">
                  <a:lumMod val="95000"/>
                  <a:lumOff val="5000"/>
                </a:schemeClr>
              </a:solidFill>
            </a:endParaRPr>
          </a:p>
          <a:p>
            <a:pPr algn="ctr"/>
            <a:r>
              <a:rPr lang="ar-SA" sz="1600" b="1" dirty="0" smtClean="0">
                <a:solidFill>
                  <a:schemeClr val="tx2">
                    <a:lumMod val="75000"/>
                  </a:schemeClr>
                </a:solidFill>
              </a:rPr>
              <a:t>هذا النوع من التعلم غالبا ما يهمل في المدارس و طريقة الاكتشاف تقودنا لهذا النوع من  التعلم</a:t>
            </a:r>
            <a:endParaRPr lang="ar-SA" sz="1600" b="1" dirty="0">
              <a:solidFill>
                <a:schemeClr val="tx2">
                  <a:lumMod val="75000"/>
                </a:schemeClr>
              </a:solidFill>
            </a:endParaRPr>
          </a:p>
        </p:txBody>
      </p:sp>
      <p:sp>
        <p:nvSpPr>
          <p:cNvPr id="9" name="مستطيل 8"/>
          <p:cNvSpPr/>
          <p:nvPr/>
        </p:nvSpPr>
        <p:spPr>
          <a:xfrm>
            <a:off x="1403648" y="1124744"/>
            <a:ext cx="3168352" cy="1477328"/>
          </a:xfrm>
          <a:prstGeom prst="rect">
            <a:avLst/>
          </a:prstGeom>
          <a:ln>
            <a:noFill/>
          </a:ln>
        </p:spPr>
        <p:txBody>
          <a:bodyPr wrap="square">
            <a:spAutoFit/>
          </a:bodyPr>
          <a:lstStyle/>
          <a:p>
            <a:pPr algn="ctr"/>
            <a:r>
              <a:rPr lang="ar-SA" b="1" u="sng" dirty="0" smtClean="0">
                <a:solidFill>
                  <a:schemeClr val="tx1">
                    <a:lumMod val="95000"/>
                    <a:lumOff val="5000"/>
                  </a:schemeClr>
                </a:solidFill>
              </a:rPr>
              <a:t>( التعلم بالاستقبال القائم على الحفظ</a:t>
            </a:r>
            <a:r>
              <a:rPr lang="ar-SA" b="1" u="sng" dirty="0" err="1" smtClean="0">
                <a:solidFill>
                  <a:schemeClr val="tx1">
                    <a:lumMod val="95000"/>
                    <a:lumOff val="5000"/>
                  </a:schemeClr>
                </a:solidFill>
              </a:rPr>
              <a:t>)</a:t>
            </a:r>
            <a:endParaRPr lang="ar-SA" b="1" u="sng" dirty="0" smtClean="0">
              <a:solidFill>
                <a:schemeClr val="tx1">
                  <a:lumMod val="95000"/>
                  <a:lumOff val="5000"/>
                </a:schemeClr>
              </a:solidFill>
            </a:endParaRPr>
          </a:p>
          <a:p>
            <a:pPr algn="ctr"/>
            <a:endParaRPr lang="ar-SA" b="1" u="sng" dirty="0" smtClean="0">
              <a:solidFill>
                <a:schemeClr val="tx1">
                  <a:lumMod val="95000"/>
                  <a:lumOff val="5000"/>
                </a:schemeClr>
              </a:solidFill>
            </a:endParaRPr>
          </a:p>
          <a:p>
            <a:pPr algn="ctr"/>
            <a:endParaRPr lang="ar-SA" b="1" u="sng" dirty="0" smtClean="0">
              <a:solidFill>
                <a:schemeClr val="tx1">
                  <a:lumMod val="95000"/>
                  <a:lumOff val="5000"/>
                </a:schemeClr>
              </a:solidFill>
            </a:endParaRPr>
          </a:p>
          <a:p>
            <a:pPr algn="ctr"/>
            <a:r>
              <a:rPr lang="ar-SA" b="1" dirty="0" smtClean="0">
                <a:solidFill>
                  <a:schemeClr val="tx2">
                    <a:lumMod val="75000"/>
                  </a:schemeClr>
                </a:solidFill>
              </a:rPr>
              <a:t>يركز رواد التربية التقليدية على هذا النوع من التعلم</a:t>
            </a:r>
            <a:endParaRPr lang="ar-SA" b="1" dirty="0">
              <a:solidFill>
                <a:schemeClr val="tx2">
                  <a:lumMod val="75000"/>
                </a:schemeClr>
              </a:solidFill>
            </a:endParaRPr>
          </a:p>
        </p:txBody>
      </p:sp>
      <p:sp>
        <p:nvSpPr>
          <p:cNvPr id="10" name="مستطيل 9"/>
          <p:cNvSpPr/>
          <p:nvPr/>
        </p:nvSpPr>
        <p:spPr>
          <a:xfrm>
            <a:off x="4860032" y="3429000"/>
            <a:ext cx="3168352" cy="1754326"/>
          </a:xfrm>
          <a:prstGeom prst="rect">
            <a:avLst/>
          </a:prstGeom>
          <a:ln>
            <a:noFill/>
          </a:ln>
        </p:spPr>
        <p:txBody>
          <a:bodyPr wrap="square">
            <a:spAutoFit/>
          </a:bodyPr>
          <a:lstStyle/>
          <a:p>
            <a:pPr algn="ctr"/>
            <a:r>
              <a:rPr lang="ar-SA" b="1" u="sng" dirty="0" smtClean="0">
                <a:solidFill>
                  <a:schemeClr val="tx1">
                    <a:lumMod val="95000"/>
                    <a:lumOff val="5000"/>
                  </a:schemeClr>
                </a:solidFill>
              </a:rPr>
              <a:t>( التعلم بالاكتشاف القائم على المعنى</a:t>
            </a:r>
            <a:r>
              <a:rPr lang="ar-SA" b="1" u="sng" dirty="0" err="1" smtClean="0">
                <a:solidFill>
                  <a:schemeClr val="tx1">
                    <a:lumMod val="95000"/>
                    <a:lumOff val="5000"/>
                  </a:schemeClr>
                </a:solidFill>
              </a:rPr>
              <a:t>)</a:t>
            </a:r>
            <a:endParaRPr lang="ar-SA" b="1" u="sng" dirty="0" smtClean="0">
              <a:solidFill>
                <a:schemeClr val="tx1">
                  <a:lumMod val="95000"/>
                  <a:lumOff val="5000"/>
                </a:schemeClr>
              </a:solidFill>
            </a:endParaRPr>
          </a:p>
          <a:p>
            <a:pPr algn="ctr"/>
            <a:endParaRPr lang="ar-SA" b="1" u="sng" dirty="0" smtClean="0">
              <a:solidFill>
                <a:schemeClr val="tx1">
                  <a:lumMod val="95000"/>
                  <a:lumOff val="5000"/>
                </a:schemeClr>
              </a:solidFill>
            </a:endParaRPr>
          </a:p>
          <a:p>
            <a:pPr algn="ctr"/>
            <a:endParaRPr lang="ar-SA" b="1" u="sng" dirty="0" smtClean="0">
              <a:solidFill>
                <a:schemeClr val="tx1">
                  <a:lumMod val="95000"/>
                  <a:lumOff val="5000"/>
                </a:schemeClr>
              </a:solidFill>
            </a:endParaRPr>
          </a:p>
          <a:p>
            <a:pPr algn="ctr"/>
            <a:r>
              <a:rPr lang="ar-SA" b="1" dirty="0" smtClean="0">
                <a:solidFill>
                  <a:schemeClr val="tx2">
                    <a:lumMod val="75000"/>
                  </a:schemeClr>
                </a:solidFill>
              </a:rPr>
              <a:t>هذا هو مطلب ”برون</a:t>
            </a:r>
            <a:r>
              <a:rPr lang="ar-EG" b="1" dirty="0">
                <a:solidFill>
                  <a:schemeClr val="tx2">
                    <a:lumMod val="75000"/>
                  </a:schemeClr>
                </a:solidFill>
              </a:rPr>
              <a:t>ر</a:t>
            </a:r>
            <a:r>
              <a:rPr lang="ar-SA" b="1" dirty="0" smtClean="0">
                <a:solidFill>
                  <a:schemeClr val="tx2">
                    <a:lumMod val="75000"/>
                  </a:schemeClr>
                </a:solidFill>
              </a:rPr>
              <a:t>“ من أن التعلم يجب ان يكتشف معظم المفاهيم و القواعد الهامة</a:t>
            </a:r>
            <a:endParaRPr lang="ar-SA" b="1" dirty="0">
              <a:solidFill>
                <a:schemeClr val="tx2">
                  <a:lumMod val="75000"/>
                </a:schemeClr>
              </a:solidFill>
            </a:endParaRPr>
          </a:p>
        </p:txBody>
      </p:sp>
      <p:sp>
        <p:nvSpPr>
          <p:cNvPr id="11" name="مستطيل 10"/>
          <p:cNvSpPr/>
          <p:nvPr/>
        </p:nvSpPr>
        <p:spPr>
          <a:xfrm>
            <a:off x="971600" y="3429000"/>
            <a:ext cx="3168352" cy="1200329"/>
          </a:xfrm>
          <a:prstGeom prst="rect">
            <a:avLst/>
          </a:prstGeom>
          <a:ln>
            <a:noFill/>
          </a:ln>
        </p:spPr>
        <p:txBody>
          <a:bodyPr wrap="square">
            <a:spAutoFit/>
          </a:bodyPr>
          <a:lstStyle/>
          <a:p>
            <a:pPr algn="ctr"/>
            <a:r>
              <a:rPr lang="ar-SA" b="1" u="sng" dirty="0" smtClean="0">
                <a:solidFill>
                  <a:schemeClr val="tx1">
                    <a:lumMod val="95000"/>
                    <a:lumOff val="5000"/>
                  </a:schemeClr>
                </a:solidFill>
              </a:rPr>
              <a:t>( التعلم بالاستقبال القائم على المعنى</a:t>
            </a:r>
            <a:r>
              <a:rPr lang="ar-SA" b="1" u="sng" dirty="0" err="1" smtClean="0">
                <a:solidFill>
                  <a:schemeClr val="tx1">
                    <a:lumMod val="95000"/>
                    <a:lumOff val="5000"/>
                  </a:schemeClr>
                </a:solidFill>
              </a:rPr>
              <a:t>)</a:t>
            </a:r>
            <a:endParaRPr lang="ar-SA" b="1" u="sng" dirty="0" smtClean="0">
              <a:solidFill>
                <a:schemeClr val="tx1">
                  <a:lumMod val="95000"/>
                  <a:lumOff val="5000"/>
                </a:schemeClr>
              </a:solidFill>
            </a:endParaRPr>
          </a:p>
          <a:p>
            <a:pPr algn="ctr"/>
            <a:endParaRPr lang="ar-SA" b="1" u="sng" dirty="0" smtClean="0">
              <a:solidFill>
                <a:schemeClr val="tx1">
                  <a:lumMod val="95000"/>
                  <a:lumOff val="5000"/>
                </a:schemeClr>
              </a:solidFill>
            </a:endParaRPr>
          </a:p>
          <a:p>
            <a:pPr algn="ctr"/>
            <a:endParaRPr lang="ar-SA" b="1" u="sng" dirty="0" smtClean="0">
              <a:solidFill>
                <a:schemeClr val="tx1">
                  <a:lumMod val="95000"/>
                  <a:lumOff val="5000"/>
                </a:schemeClr>
              </a:solidFill>
            </a:endParaRPr>
          </a:p>
          <a:p>
            <a:pPr algn="ctr"/>
            <a:r>
              <a:rPr lang="ar-SA" b="1" dirty="0" smtClean="0">
                <a:solidFill>
                  <a:schemeClr val="tx2">
                    <a:lumMod val="75000"/>
                  </a:schemeClr>
                </a:solidFill>
              </a:rPr>
              <a:t>هذا هو مطلب اوزوبل</a:t>
            </a:r>
            <a:endParaRPr lang="ar-SA"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45000"/>
                <a:satMod val="135000"/>
              </a:schemeClr>
              <a:prstClr val="white"/>
            </a:duotone>
          </a:blip>
          <a:stretch>
            <a:fillRect/>
          </a:stretch>
        </a:blipFill>
        <a:effectLst/>
      </p:bgPr>
    </p:bg>
    <p:spTree>
      <p:nvGrpSpPr>
        <p:cNvPr id="1" name=""/>
        <p:cNvGrpSpPr/>
        <p:nvPr/>
      </p:nvGrpSpPr>
      <p:grpSpPr>
        <a:xfrm>
          <a:off x="0" y="0"/>
          <a:ext cx="0" cy="0"/>
          <a:chOff x="0" y="0"/>
          <a:chExt cx="0" cy="0"/>
        </a:xfrm>
      </p:grpSpPr>
      <p:graphicFrame>
        <p:nvGraphicFramePr>
          <p:cNvPr id="3" name="رسم تخطيطي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rgbClr val="D9C3A5">
                <a:tint val="50000"/>
                <a:satMod val="180000"/>
              </a:srgbClr>
            </a:duotone>
          </a:blip>
          <a:srcRect/>
          <a:stretch>
            <a:fillRect t="-6000" b="-6000"/>
          </a:stretch>
        </a:blip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3563888" y="332656"/>
            <a:ext cx="2340982" cy="974479"/>
          </a:xfrm>
          <a:prstGeom prst="roundRect">
            <a:avLst>
              <a:gd name="adj" fmla="val 10000"/>
            </a:avLst>
          </a:prstGeom>
          <a:solidFill>
            <a:schemeClr val="bg2">
              <a:lumMod val="25000"/>
            </a:schemeClr>
          </a:solidFill>
        </p:spPr>
        <p:style>
          <a:lnRef idx="0">
            <a:schemeClr val="lt1">
              <a:hueOff val="0"/>
              <a:satOff val="0"/>
              <a:lumOff val="0"/>
              <a:alphaOff val="0"/>
            </a:schemeClr>
          </a:lnRef>
          <a:fillRef idx="3">
            <a:schemeClr val="accent2">
              <a:alpha val="70000"/>
              <a:hueOff val="0"/>
              <a:satOff val="0"/>
              <a:lumOff val="0"/>
              <a:alphaOff val="0"/>
            </a:schemeClr>
          </a:fillRef>
          <a:effectRef idx="3">
            <a:schemeClr val="accent2">
              <a:alpha val="70000"/>
              <a:hueOff val="0"/>
              <a:satOff val="0"/>
              <a:lumOff val="0"/>
              <a:alphaOff val="0"/>
            </a:schemeClr>
          </a:effectRef>
          <a:fontRef idx="minor">
            <a:schemeClr val="lt1"/>
          </a:fontRef>
        </p:style>
      </p:sp>
      <p:grpSp>
        <p:nvGrpSpPr>
          <p:cNvPr id="3" name="مجموعة 2"/>
          <p:cNvGrpSpPr/>
          <p:nvPr/>
        </p:nvGrpSpPr>
        <p:grpSpPr>
          <a:xfrm>
            <a:off x="3707904" y="476672"/>
            <a:ext cx="2088232" cy="1008111"/>
            <a:chOff x="5756523" y="3025839"/>
            <a:chExt cx="1676198" cy="967078"/>
          </a:xfrm>
          <a:solidFill>
            <a:schemeClr val="bg2">
              <a:lumMod val="75000"/>
            </a:schemeClr>
          </a:solidFill>
        </p:grpSpPr>
        <p:sp>
          <p:nvSpPr>
            <p:cNvPr id="4" name="مستطيل مستدير الزوايا 3"/>
            <p:cNvSpPr/>
            <p:nvPr/>
          </p:nvSpPr>
          <p:spPr>
            <a:xfrm>
              <a:off x="5756523" y="3025839"/>
              <a:ext cx="1676198" cy="967078"/>
            </a:xfrm>
            <a:prstGeom prst="roundRect">
              <a:avLst>
                <a:gd name="adj" fmla="val 10000"/>
              </a:avLst>
            </a:prstGeom>
            <a:grpFill/>
            <a:ln>
              <a:solidFill>
                <a:schemeClr val="bg2">
                  <a:lumMod val="50000"/>
                </a:schemeClr>
              </a:solidFill>
            </a:ln>
          </p:spPr>
          <p:style>
            <a:lnRef idx="1">
              <a:schemeClr val="accent2">
                <a:tint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5" name="مستطيل 4"/>
            <p:cNvSpPr/>
            <p:nvPr/>
          </p:nvSpPr>
          <p:spPr>
            <a:xfrm>
              <a:off x="5784848" y="3054164"/>
              <a:ext cx="1619548" cy="910428"/>
            </a:xfrm>
            <a:prstGeom prst="rect">
              <a:avLst/>
            </a:prstGeom>
            <a:grpFill/>
            <a:ln>
              <a:solidFill>
                <a:schemeClr val="bg2">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a:r>
                <a:rPr lang="ar-SA" sz="2400" b="1" dirty="0" smtClean="0">
                  <a:ln w="1905"/>
                  <a:solidFill>
                    <a:schemeClr val="bg2">
                      <a:lumMod val="25000"/>
                    </a:schemeClr>
                  </a:solidFill>
                  <a:effectLst>
                    <a:glow rad="139700">
                      <a:schemeClr val="accent6">
                        <a:satMod val="175000"/>
                        <a:alpha val="40000"/>
                      </a:schemeClr>
                    </a:glow>
                    <a:innerShdw blurRad="69850" dist="43180" dir="5400000">
                      <a:srgbClr val="000000">
                        <a:alpha val="65000"/>
                      </a:srgbClr>
                    </a:innerShdw>
                  </a:effectLst>
                </a:rPr>
                <a:t>خرائط المفاهيم</a:t>
              </a:r>
              <a:endParaRPr lang="ar-SA" sz="2400" b="1" dirty="0">
                <a:ln w="1905"/>
                <a:solidFill>
                  <a:schemeClr val="bg2">
                    <a:lumMod val="25000"/>
                  </a:schemeClr>
                </a:solidFill>
                <a:effectLst>
                  <a:glow rad="139700">
                    <a:schemeClr val="accent6">
                      <a:satMod val="175000"/>
                      <a:alpha val="40000"/>
                    </a:schemeClr>
                  </a:glow>
                  <a:innerShdw blurRad="69850" dist="43180" dir="5400000">
                    <a:srgbClr val="000000">
                      <a:alpha val="65000"/>
                    </a:srgbClr>
                  </a:innerShdw>
                </a:effectLst>
              </a:endParaRPr>
            </a:p>
          </p:txBody>
        </p:sp>
      </p:grpSp>
      <p:sp>
        <p:nvSpPr>
          <p:cNvPr id="6" name="مستطيل مستدير الزوايا 5"/>
          <p:cNvSpPr/>
          <p:nvPr/>
        </p:nvSpPr>
        <p:spPr>
          <a:xfrm>
            <a:off x="1619672" y="1844824"/>
            <a:ext cx="6264696" cy="1872207"/>
          </a:xfrm>
          <a:prstGeom prst="roundRect">
            <a:avLst>
              <a:gd name="adj" fmla="val 10000"/>
            </a:avLst>
          </a:prstGeom>
          <a:solidFill>
            <a:schemeClr val="bg2">
              <a:lumMod val="25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sp>
      <p:grpSp>
        <p:nvGrpSpPr>
          <p:cNvPr id="7" name="مجموعة 6"/>
          <p:cNvGrpSpPr/>
          <p:nvPr/>
        </p:nvGrpSpPr>
        <p:grpSpPr>
          <a:xfrm>
            <a:off x="1733894" y="2006978"/>
            <a:ext cx="6366498" cy="1728080"/>
            <a:chOff x="5756523" y="3025839"/>
            <a:chExt cx="1676198" cy="967078"/>
          </a:xfrm>
          <a:solidFill>
            <a:schemeClr val="bg2">
              <a:lumMod val="75000"/>
            </a:schemeClr>
          </a:solidFill>
        </p:grpSpPr>
        <p:sp>
          <p:nvSpPr>
            <p:cNvPr id="8" name="مستطيل مستدير الزوايا 7"/>
            <p:cNvSpPr/>
            <p:nvPr/>
          </p:nvSpPr>
          <p:spPr>
            <a:xfrm>
              <a:off x="5756523" y="3025839"/>
              <a:ext cx="1676198" cy="967078"/>
            </a:xfrm>
            <a:prstGeom prst="roundRect">
              <a:avLst>
                <a:gd name="adj" fmla="val 10000"/>
              </a:avLst>
            </a:prstGeom>
            <a:grpFill/>
            <a:ln>
              <a:solidFill>
                <a:schemeClr val="bg2">
                  <a:lumMod val="25000"/>
                </a:schemeClr>
              </a:solidFill>
            </a:ln>
          </p:spPr>
          <p:style>
            <a:lnRef idx="1">
              <a:schemeClr val="accent1"/>
            </a:lnRef>
            <a:fillRef idx="2">
              <a:schemeClr val="accent1"/>
            </a:fillRef>
            <a:effectRef idx="1">
              <a:schemeClr val="accent1"/>
            </a:effectRef>
            <a:fontRef idx="minor">
              <a:schemeClr val="dk1"/>
            </a:fontRef>
          </p:style>
        </p:sp>
        <p:sp>
          <p:nvSpPr>
            <p:cNvPr id="9" name="مستطيل 8"/>
            <p:cNvSpPr/>
            <p:nvPr/>
          </p:nvSpPr>
          <p:spPr>
            <a:xfrm>
              <a:off x="5784848" y="3054164"/>
              <a:ext cx="1619548" cy="910428"/>
            </a:xfrm>
            <a:prstGeom prst="rect">
              <a:avLst/>
            </a:prstGeom>
            <a:grpFill/>
            <a:ln>
              <a:solidFill>
                <a:schemeClr val="bg2">
                  <a:lumMod val="25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4770" tIns="64770" rIns="64770" bIns="64770" numCol="1" spcCol="1270" anchor="ctr" anchorCtr="0">
              <a:noAutofit/>
            </a:bodyPr>
            <a:lstStyle/>
            <a:p>
              <a:pPr algn="ctr"/>
              <a:r>
                <a:rPr lang="ar-SA" sz="2800" b="1" dirty="0" smtClean="0">
                  <a:solidFill>
                    <a:schemeClr val="bg2">
                      <a:lumMod val="25000"/>
                    </a:schemeClr>
                  </a:solidFill>
                  <a:effectLst>
                    <a:glow rad="63500">
                      <a:srgbClr val="FFC000">
                        <a:alpha val="40000"/>
                      </a:srgbClr>
                    </a:glow>
                  </a:effectLst>
                </a:rPr>
                <a:t>يرى نوفاك أن خريطة المفاهيم عبارة عن تمثيل مرئي للبنية المعرفية لها  أربعة </a:t>
              </a:r>
              <a:r>
                <a:rPr lang="ar-SA" sz="2800" b="1" dirty="0" err="1" smtClean="0">
                  <a:solidFill>
                    <a:schemeClr val="bg2">
                      <a:lumMod val="25000"/>
                    </a:schemeClr>
                  </a:solidFill>
                  <a:effectLst>
                    <a:glow rad="63500">
                      <a:srgbClr val="FFC000">
                        <a:alpha val="40000"/>
                      </a:srgbClr>
                    </a:glow>
                  </a:effectLst>
                </a:rPr>
                <a:t>عناصر :</a:t>
              </a:r>
              <a:endParaRPr lang="ar-SA" sz="2800" b="1" dirty="0">
                <a:solidFill>
                  <a:schemeClr val="bg2">
                    <a:lumMod val="25000"/>
                  </a:schemeClr>
                </a:solidFill>
                <a:effectLst>
                  <a:glow rad="63500">
                    <a:srgbClr val="FFC000">
                      <a:alpha val="40000"/>
                    </a:srgbClr>
                  </a:glow>
                </a:effectLst>
              </a:endParaRPr>
            </a:p>
          </p:txBody>
        </p:sp>
      </p:grpSp>
      <p:sp>
        <p:nvSpPr>
          <p:cNvPr id="10" name="قوس كبير أيمن 9"/>
          <p:cNvSpPr/>
          <p:nvPr/>
        </p:nvSpPr>
        <p:spPr>
          <a:xfrm rot="16200000">
            <a:off x="5040052" y="1664804"/>
            <a:ext cx="1080120" cy="5184576"/>
          </a:xfrm>
          <a:prstGeom prst="rightBrace">
            <a:avLst>
              <a:gd name="adj1" fmla="val 8333"/>
              <a:gd name="adj2" fmla="val 33522"/>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chemeClr val="bg2">
                  <a:lumMod val="25000"/>
                </a:schemeClr>
              </a:solidFill>
            </a:endParaRPr>
          </a:p>
        </p:txBody>
      </p:sp>
      <p:sp>
        <p:nvSpPr>
          <p:cNvPr id="11" name="قوس كبير أيمن 10"/>
          <p:cNvSpPr/>
          <p:nvPr/>
        </p:nvSpPr>
        <p:spPr>
          <a:xfrm rot="16200000">
            <a:off x="3095836" y="1592796"/>
            <a:ext cx="1008112" cy="5256584"/>
          </a:xfrm>
          <a:prstGeom prst="rightBrace">
            <a:avLst>
              <a:gd name="adj1" fmla="val 8333"/>
              <a:gd name="adj2" fmla="val 71157"/>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chemeClr val="bg2">
                  <a:lumMod val="25000"/>
                </a:schemeClr>
              </a:solidFill>
            </a:endParaRPr>
          </a:p>
        </p:txBody>
      </p:sp>
      <p:grpSp>
        <p:nvGrpSpPr>
          <p:cNvPr id="12" name="مجموعة 11"/>
          <p:cNvGrpSpPr/>
          <p:nvPr/>
        </p:nvGrpSpPr>
        <p:grpSpPr>
          <a:xfrm>
            <a:off x="7668344" y="5013176"/>
            <a:ext cx="1331640" cy="1008111"/>
            <a:chOff x="5756523" y="3025839"/>
            <a:chExt cx="1676198" cy="967078"/>
          </a:xfrm>
          <a:solidFill>
            <a:schemeClr val="bg2">
              <a:lumMod val="75000"/>
            </a:schemeClr>
          </a:solidFill>
        </p:grpSpPr>
        <p:sp>
          <p:nvSpPr>
            <p:cNvPr id="13" name="مستطيل مستدير الزوايا 12"/>
            <p:cNvSpPr/>
            <p:nvPr/>
          </p:nvSpPr>
          <p:spPr>
            <a:xfrm>
              <a:off x="5756523" y="3025839"/>
              <a:ext cx="1676198" cy="967078"/>
            </a:xfrm>
            <a:prstGeom prst="roundRect">
              <a:avLst>
                <a:gd name="adj" fmla="val 10000"/>
              </a:avLst>
            </a:prstGeom>
            <a:grpFill/>
            <a:ln>
              <a:solidFill>
                <a:schemeClr val="bg2">
                  <a:lumMod val="50000"/>
                </a:schemeClr>
              </a:solidFill>
            </a:ln>
          </p:spPr>
          <p:style>
            <a:lnRef idx="1">
              <a:schemeClr val="accent2">
                <a:tint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مستطيل 13"/>
            <p:cNvSpPr/>
            <p:nvPr/>
          </p:nvSpPr>
          <p:spPr>
            <a:xfrm>
              <a:off x="5784848" y="3054164"/>
              <a:ext cx="1619548" cy="910428"/>
            </a:xfrm>
            <a:prstGeom prst="rect">
              <a:avLst/>
            </a:prstGeom>
            <a:grpFill/>
            <a:ln>
              <a:solidFill>
                <a:schemeClr val="bg2">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a:r>
                <a:rPr lang="ar-SA" sz="2400" b="1" dirty="0" smtClean="0">
                  <a:ln w="1905"/>
                  <a:solidFill>
                    <a:srgbClr val="FFC000"/>
                  </a:solidFill>
                  <a:effectLst>
                    <a:glow rad="139700">
                      <a:schemeClr val="bg2">
                        <a:lumMod val="25000"/>
                        <a:alpha val="40000"/>
                      </a:schemeClr>
                    </a:glow>
                    <a:innerShdw blurRad="69850" dist="43180" dir="5400000">
                      <a:srgbClr val="000000">
                        <a:alpha val="65000"/>
                      </a:srgbClr>
                    </a:innerShdw>
                  </a:effectLst>
                </a:rPr>
                <a:t>المفاهيم</a:t>
              </a:r>
              <a:endParaRPr lang="ar-SA" sz="2400" b="1" dirty="0">
                <a:ln w="1905"/>
                <a:solidFill>
                  <a:srgbClr val="FFC000"/>
                </a:solidFill>
                <a:effectLst>
                  <a:glow rad="139700">
                    <a:schemeClr val="bg2">
                      <a:lumMod val="25000"/>
                      <a:alpha val="40000"/>
                    </a:schemeClr>
                  </a:glow>
                  <a:innerShdw blurRad="69850" dist="43180" dir="5400000">
                    <a:srgbClr val="000000">
                      <a:alpha val="65000"/>
                    </a:srgbClr>
                  </a:innerShdw>
                </a:effectLst>
              </a:endParaRPr>
            </a:p>
          </p:txBody>
        </p:sp>
      </p:grpSp>
      <p:grpSp>
        <p:nvGrpSpPr>
          <p:cNvPr id="15" name="مجموعة 14"/>
          <p:cNvGrpSpPr/>
          <p:nvPr/>
        </p:nvGrpSpPr>
        <p:grpSpPr>
          <a:xfrm>
            <a:off x="2123729" y="4869160"/>
            <a:ext cx="2089665" cy="1021065"/>
            <a:chOff x="5987723" y="3025840"/>
            <a:chExt cx="1677348" cy="979505"/>
          </a:xfrm>
          <a:solidFill>
            <a:schemeClr val="bg2">
              <a:lumMod val="75000"/>
            </a:schemeClr>
          </a:solidFill>
        </p:grpSpPr>
        <p:sp>
          <p:nvSpPr>
            <p:cNvPr id="16" name="مستطيل مستدير الزوايا 15"/>
            <p:cNvSpPr/>
            <p:nvPr/>
          </p:nvSpPr>
          <p:spPr>
            <a:xfrm>
              <a:off x="5987723" y="3025840"/>
              <a:ext cx="1676198" cy="967078"/>
            </a:xfrm>
            <a:prstGeom prst="roundRect">
              <a:avLst>
                <a:gd name="adj" fmla="val 10000"/>
              </a:avLst>
            </a:prstGeom>
            <a:grpFill/>
            <a:ln>
              <a:solidFill>
                <a:schemeClr val="bg2">
                  <a:lumMod val="50000"/>
                </a:schemeClr>
              </a:solidFill>
            </a:ln>
          </p:spPr>
          <p:style>
            <a:lnRef idx="1">
              <a:schemeClr val="accent2">
                <a:tint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مستطيل 16"/>
            <p:cNvSpPr/>
            <p:nvPr/>
          </p:nvSpPr>
          <p:spPr>
            <a:xfrm>
              <a:off x="6045523" y="3094917"/>
              <a:ext cx="1619548" cy="910428"/>
            </a:xfrm>
            <a:prstGeom prst="rect">
              <a:avLst/>
            </a:prstGeom>
            <a:grpFill/>
            <a:ln>
              <a:solidFill>
                <a:schemeClr val="bg2">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a:r>
                <a:rPr lang="ar-SA" sz="2400" b="1" dirty="0" smtClean="0">
                  <a:ln w="1905"/>
                  <a:solidFill>
                    <a:srgbClr val="FFC000"/>
                  </a:solidFill>
                  <a:effectLst>
                    <a:glow rad="139700">
                      <a:schemeClr val="bg2">
                        <a:lumMod val="25000"/>
                        <a:alpha val="40000"/>
                      </a:schemeClr>
                    </a:glow>
                    <a:innerShdw blurRad="69850" dist="43180" dir="5400000">
                      <a:srgbClr val="000000">
                        <a:alpha val="65000"/>
                      </a:srgbClr>
                    </a:innerShdw>
                  </a:effectLst>
                </a:rPr>
                <a:t>التسلسل الهرمي</a:t>
              </a:r>
              <a:endParaRPr lang="ar-SA" sz="2400" b="1" dirty="0">
                <a:ln w="1905"/>
                <a:solidFill>
                  <a:srgbClr val="FFC000"/>
                </a:solidFill>
                <a:effectLst>
                  <a:glow rad="139700">
                    <a:schemeClr val="bg2">
                      <a:lumMod val="25000"/>
                      <a:alpha val="40000"/>
                    </a:schemeClr>
                  </a:glow>
                  <a:innerShdw blurRad="69850" dist="43180" dir="5400000">
                    <a:srgbClr val="000000">
                      <a:alpha val="65000"/>
                    </a:srgbClr>
                  </a:innerShdw>
                </a:effectLst>
              </a:endParaRPr>
            </a:p>
          </p:txBody>
        </p:sp>
      </p:grpSp>
      <p:sp>
        <p:nvSpPr>
          <p:cNvPr id="18" name="مستطيل مستدير الزوايا 17"/>
          <p:cNvSpPr/>
          <p:nvPr/>
        </p:nvSpPr>
        <p:spPr>
          <a:xfrm>
            <a:off x="4932040" y="5013176"/>
            <a:ext cx="2557006" cy="974479"/>
          </a:xfrm>
          <a:prstGeom prst="roundRect">
            <a:avLst>
              <a:gd name="adj" fmla="val 10000"/>
            </a:avLst>
          </a:prstGeom>
          <a:solidFill>
            <a:schemeClr val="bg2">
              <a:lumMod val="25000"/>
            </a:schemeClr>
          </a:solidFill>
        </p:spPr>
        <p:style>
          <a:lnRef idx="0">
            <a:schemeClr val="lt1">
              <a:hueOff val="0"/>
              <a:satOff val="0"/>
              <a:lumOff val="0"/>
              <a:alphaOff val="0"/>
            </a:schemeClr>
          </a:lnRef>
          <a:fillRef idx="3">
            <a:schemeClr val="accent2">
              <a:alpha val="70000"/>
              <a:hueOff val="0"/>
              <a:satOff val="0"/>
              <a:lumOff val="0"/>
              <a:alphaOff val="0"/>
            </a:schemeClr>
          </a:fillRef>
          <a:effectRef idx="3">
            <a:schemeClr val="accent2">
              <a:alpha val="70000"/>
              <a:hueOff val="0"/>
              <a:satOff val="0"/>
              <a:lumOff val="0"/>
              <a:alphaOff val="0"/>
            </a:schemeClr>
          </a:effectRef>
          <a:fontRef idx="minor">
            <a:schemeClr val="lt1"/>
          </a:fontRef>
        </p:style>
        <p:txBody>
          <a:bodyPr/>
          <a:lstStyle/>
          <a:p>
            <a:endParaRPr lang="ar-SA" b="1" dirty="0" smtClean="0">
              <a:ln w="1905"/>
              <a:solidFill>
                <a:schemeClr val="bg2">
                  <a:lumMod val="25000"/>
                </a:schemeClr>
              </a:solidFill>
              <a:effectLst>
                <a:glow rad="139700">
                  <a:schemeClr val="bg2">
                    <a:lumMod val="75000"/>
                    <a:alpha val="40000"/>
                  </a:schemeClr>
                </a:glow>
                <a:innerShdw blurRad="69850" dist="43180" dir="5400000">
                  <a:srgbClr val="000000">
                    <a:alpha val="65000"/>
                  </a:srgbClr>
                </a:innerShdw>
              </a:effectLst>
            </a:endParaRPr>
          </a:p>
          <a:p>
            <a:pPr algn="ctr"/>
            <a:r>
              <a:rPr lang="ar-SA" b="1" dirty="0" smtClean="0">
                <a:ln w="1905"/>
                <a:solidFill>
                  <a:srgbClr val="FFC000"/>
                </a:solidFill>
                <a:effectLst>
                  <a:glow rad="139700">
                    <a:schemeClr val="bg2">
                      <a:lumMod val="75000"/>
                      <a:alpha val="40000"/>
                    </a:schemeClr>
                  </a:glow>
                  <a:innerShdw blurRad="69850" dist="43180" dir="5400000">
                    <a:srgbClr val="000000">
                      <a:alpha val="65000"/>
                    </a:srgbClr>
                  </a:innerShdw>
                </a:effectLst>
              </a:rPr>
              <a:t>العلاقات الارتباطية</a:t>
            </a:r>
          </a:p>
        </p:txBody>
      </p:sp>
      <p:sp>
        <p:nvSpPr>
          <p:cNvPr id="19" name="مستطيل مستدير الزوايا 18"/>
          <p:cNvSpPr/>
          <p:nvPr/>
        </p:nvSpPr>
        <p:spPr>
          <a:xfrm>
            <a:off x="179512" y="4869160"/>
            <a:ext cx="1763688" cy="974479"/>
          </a:xfrm>
          <a:prstGeom prst="roundRect">
            <a:avLst>
              <a:gd name="adj" fmla="val 10000"/>
            </a:avLst>
          </a:prstGeom>
          <a:solidFill>
            <a:schemeClr val="bg2">
              <a:lumMod val="25000"/>
            </a:schemeClr>
          </a:solidFill>
        </p:spPr>
        <p:style>
          <a:lnRef idx="0">
            <a:schemeClr val="lt1">
              <a:hueOff val="0"/>
              <a:satOff val="0"/>
              <a:lumOff val="0"/>
              <a:alphaOff val="0"/>
            </a:schemeClr>
          </a:lnRef>
          <a:fillRef idx="3">
            <a:schemeClr val="accent2">
              <a:alpha val="70000"/>
              <a:hueOff val="0"/>
              <a:satOff val="0"/>
              <a:lumOff val="0"/>
              <a:alphaOff val="0"/>
            </a:schemeClr>
          </a:fillRef>
          <a:effectRef idx="3">
            <a:schemeClr val="accent2">
              <a:alpha val="70000"/>
              <a:hueOff val="0"/>
              <a:satOff val="0"/>
              <a:lumOff val="0"/>
              <a:alphaOff val="0"/>
            </a:schemeClr>
          </a:effectRef>
          <a:fontRef idx="minor">
            <a:schemeClr val="lt1"/>
          </a:fontRef>
        </p:style>
        <p:txBody>
          <a:bodyPr/>
          <a:lstStyle/>
          <a:p>
            <a:endParaRPr lang="ar-SA" b="1" dirty="0" smtClean="0">
              <a:ln w="1905"/>
              <a:solidFill>
                <a:schemeClr val="bg2">
                  <a:lumMod val="25000"/>
                </a:schemeClr>
              </a:solidFill>
              <a:effectLst>
                <a:glow rad="139700">
                  <a:schemeClr val="bg2">
                    <a:lumMod val="75000"/>
                    <a:alpha val="40000"/>
                  </a:schemeClr>
                </a:glow>
                <a:innerShdw blurRad="69850" dist="43180" dir="5400000">
                  <a:srgbClr val="000000">
                    <a:alpha val="65000"/>
                  </a:srgbClr>
                </a:innerShdw>
              </a:effectLst>
            </a:endParaRPr>
          </a:p>
          <a:p>
            <a:pPr algn="ctr"/>
            <a:r>
              <a:rPr lang="ar-SA" b="1" dirty="0" smtClean="0">
                <a:ln w="1905"/>
                <a:solidFill>
                  <a:srgbClr val="FFC000"/>
                </a:solidFill>
                <a:effectLst>
                  <a:glow rad="139700">
                    <a:schemeClr val="bg2">
                      <a:lumMod val="75000"/>
                      <a:alpha val="40000"/>
                    </a:schemeClr>
                  </a:glow>
                  <a:innerShdw blurRad="69850" dist="43180" dir="5400000">
                    <a:srgbClr val="000000">
                      <a:alpha val="65000"/>
                    </a:srgbClr>
                  </a:innerShdw>
                </a:effectLst>
              </a:rPr>
              <a:t>الروابط التبادلية</a:t>
            </a:r>
          </a:p>
        </p:txBody>
      </p:sp>
      <p:sp>
        <p:nvSpPr>
          <p:cNvPr id="20" name="سهم للأسفل 19"/>
          <p:cNvSpPr/>
          <p:nvPr/>
        </p:nvSpPr>
        <p:spPr>
          <a:xfrm>
            <a:off x="4788024" y="1556792"/>
            <a:ext cx="144016" cy="288032"/>
          </a:xfrm>
          <a:prstGeom prst="downArrow">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0" dur="2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
                                        <p:tgtEl>
                                          <p:spTgt spid="6"/>
                                        </p:tgtEl>
                                      </p:cBhvr>
                                    </p:animEffect>
                                    <p:anim calcmode="lin" valueType="num">
                                      <p:cBhvr>
                                        <p:cTn id="26" dur="800" fill="hold"/>
                                        <p:tgtEl>
                                          <p:spTgt spid="6"/>
                                        </p:tgtEl>
                                        <p:attrNameLst>
                                          <p:attrName>ppt_x</p:attrName>
                                        </p:attrNameLst>
                                      </p:cBhvr>
                                      <p:tavLst>
                                        <p:tav tm="0">
                                          <p:val>
                                            <p:strVal val="#ppt_x"/>
                                          </p:val>
                                        </p:tav>
                                        <p:tav tm="100000">
                                          <p:val>
                                            <p:strVal val="#ppt_x"/>
                                          </p:val>
                                        </p:tav>
                                      </p:tavLst>
                                    </p:anim>
                                    <p:anim calcmode="lin" valueType="num">
                                      <p:cBhvr>
                                        <p:cTn id="27" dur="800" fill="hold"/>
                                        <p:tgtEl>
                                          <p:spTgt spid="6"/>
                                        </p:tgtEl>
                                        <p:attrNameLst>
                                          <p:attrName>ppt_y</p:attrName>
                                        </p:attrNameLst>
                                      </p:cBhvr>
                                      <p:tavLst>
                                        <p:tav tm="0">
                                          <p:val>
                                            <p:strVal val="#ppt_y+0.31"/>
                                          </p:val>
                                        </p:tav>
                                        <p:tav tm="100000">
                                          <p:val>
                                            <p:strVal val="#ppt_y+0.31"/>
                                          </p:val>
                                        </p:tav>
                                      </p:tavLst>
                                    </p:anim>
                                    <p:anim calcmode="lin" valueType="num">
                                      <p:cBhvr>
                                        <p:cTn id="28" dur="1200" decel="50000" fill="hold">
                                          <p:stCondLst>
                                            <p:cond delay="8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1200" decel="50000" fill="hold">
                                          <p:stCondLst>
                                            <p:cond delay="8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0" presetID="43"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
                                        <p:tgtEl>
                                          <p:spTgt spid="7"/>
                                        </p:tgtEl>
                                      </p:cBhvr>
                                    </p:animEffect>
                                    <p:anim calcmode="lin" valueType="num">
                                      <p:cBhvr>
                                        <p:cTn id="33" dur="800" fill="hold"/>
                                        <p:tgtEl>
                                          <p:spTgt spid="7"/>
                                        </p:tgtEl>
                                        <p:attrNameLst>
                                          <p:attrName>ppt_x</p:attrName>
                                        </p:attrNameLst>
                                      </p:cBhvr>
                                      <p:tavLst>
                                        <p:tav tm="0">
                                          <p:val>
                                            <p:strVal val="#ppt_x"/>
                                          </p:val>
                                        </p:tav>
                                        <p:tav tm="100000">
                                          <p:val>
                                            <p:strVal val="#ppt_x"/>
                                          </p:val>
                                        </p:tav>
                                      </p:tavLst>
                                    </p:anim>
                                    <p:anim calcmode="lin" valueType="num">
                                      <p:cBhvr>
                                        <p:cTn id="34" dur="800" fill="hold"/>
                                        <p:tgtEl>
                                          <p:spTgt spid="7"/>
                                        </p:tgtEl>
                                        <p:attrNameLst>
                                          <p:attrName>ppt_y</p:attrName>
                                        </p:attrNameLst>
                                      </p:cBhvr>
                                      <p:tavLst>
                                        <p:tav tm="0">
                                          <p:val>
                                            <p:strVal val="#ppt_y+0.31"/>
                                          </p:val>
                                        </p:tav>
                                        <p:tav tm="100000">
                                          <p:val>
                                            <p:strVal val="#ppt_y+0.31"/>
                                          </p:val>
                                        </p:tav>
                                      </p:tavLst>
                                    </p:anim>
                                    <p:anim calcmode="lin" valueType="num">
                                      <p:cBhvr>
                                        <p:cTn id="35" dur="1200" decel="50000" fill="hold">
                                          <p:stCondLst>
                                            <p:cond delay="8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1200" decel="50000" fill="hold">
                                          <p:stCondLst>
                                            <p:cond delay="8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000" fill="hold"/>
                                        <p:tgtEl>
                                          <p:spTgt spid="10"/>
                                        </p:tgtEl>
                                        <p:attrNameLst>
                                          <p:attrName>ppt_w</p:attrName>
                                        </p:attrNameLst>
                                      </p:cBhvr>
                                      <p:tavLst>
                                        <p:tav tm="0">
                                          <p:val>
                                            <p:fltVal val="0"/>
                                          </p:val>
                                        </p:tav>
                                        <p:tav tm="100000">
                                          <p:val>
                                            <p:strVal val="#ppt_w"/>
                                          </p:val>
                                        </p:tav>
                                      </p:tavLst>
                                    </p:anim>
                                    <p:anim calcmode="lin" valueType="num">
                                      <p:cBhvr>
                                        <p:cTn id="42" dur="2000" fill="hold"/>
                                        <p:tgtEl>
                                          <p:spTgt spid="10"/>
                                        </p:tgtEl>
                                        <p:attrNameLst>
                                          <p:attrName>ppt_h</p:attrName>
                                        </p:attrNameLst>
                                      </p:cBhvr>
                                      <p:tavLst>
                                        <p:tav tm="0">
                                          <p:val>
                                            <p:fltVal val="0"/>
                                          </p:val>
                                        </p:tav>
                                        <p:tav tm="100000">
                                          <p:val>
                                            <p:strVal val="#ppt_h"/>
                                          </p:val>
                                        </p:tav>
                                      </p:tavLst>
                                    </p:anim>
                                    <p:anim calcmode="lin" valueType="num">
                                      <p:cBhvr>
                                        <p:cTn id="43"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10"/>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2000" fill="hold"/>
                                        <p:tgtEl>
                                          <p:spTgt spid="11"/>
                                        </p:tgtEl>
                                        <p:attrNameLst>
                                          <p:attrName>ppt_w</p:attrName>
                                        </p:attrNameLst>
                                      </p:cBhvr>
                                      <p:tavLst>
                                        <p:tav tm="0">
                                          <p:val>
                                            <p:fltVal val="0"/>
                                          </p:val>
                                        </p:tav>
                                        <p:tav tm="100000">
                                          <p:val>
                                            <p:strVal val="#ppt_w"/>
                                          </p:val>
                                        </p:tav>
                                      </p:tavLst>
                                    </p:anim>
                                    <p:anim calcmode="lin" valueType="num">
                                      <p:cBhvr>
                                        <p:cTn id="48" dur="2000" fill="hold"/>
                                        <p:tgtEl>
                                          <p:spTgt spid="11"/>
                                        </p:tgtEl>
                                        <p:attrNameLst>
                                          <p:attrName>ppt_h</p:attrName>
                                        </p:attrNameLst>
                                      </p:cBhvr>
                                      <p:tavLst>
                                        <p:tav tm="0">
                                          <p:val>
                                            <p:fltVal val="0"/>
                                          </p:val>
                                        </p:tav>
                                        <p:tav tm="100000">
                                          <p:val>
                                            <p:strVal val="#ppt_h"/>
                                          </p:val>
                                        </p:tav>
                                      </p:tavLst>
                                    </p:anim>
                                    <p:anim calcmode="lin" valueType="num">
                                      <p:cBhvr>
                                        <p:cTn id="49"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0"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6" dur="10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7" dur="1000" accel="50000" fill="hold">
                                          <p:stCondLst>
                                            <p:cond delay="1000"/>
                                          </p:stCondLst>
                                        </p:cTn>
                                        <p:tgtEl>
                                          <p:spTgt spid="12"/>
                                        </p:tgtEl>
                                        <p:attrNameLst>
                                          <p:attrName>ppt_w</p:attrName>
                                        </p:attrNameLst>
                                      </p:cBhvr>
                                      <p:tavLst>
                                        <p:tav tm="0">
                                          <p:val>
                                            <p:strVal val="#ppt_w*.05"/>
                                          </p:val>
                                        </p:tav>
                                        <p:tav tm="100000">
                                          <p:val>
                                            <p:strVal val="#ppt_w"/>
                                          </p:val>
                                        </p:tav>
                                      </p:tavLst>
                                    </p:anim>
                                    <p:anim calcmode="lin" valueType="num">
                                      <p:cBhvr>
                                        <p:cTn id="58" dur="2000" fill="hold"/>
                                        <p:tgtEl>
                                          <p:spTgt spid="12"/>
                                        </p:tgtEl>
                                        <p:attrNameLst>
                                          <p:attrName>ppt_h</p:attrName>
                                        </p:attrNameLst>
                                      </p:cBhvr>
                                      <p:tavLst>
                                        <p:tav tm="0">
                                          <p:val>
                                            <p:strVal val="#ppt_h"/>
                                          </p:val>
                                        </p:tav>
                                        <p:tav tm="100000">
                                          <p:val>
                                            <p:strVal val="#ppt_h"/>
                                          </p:val>
                                        </p:tav>
                                      </p:tavLst>
                                    </p:anim>
                                    <p:anim calcmode="lin" valueType="num">
                                      <p:cBhvr>
                                        <p:cTn id="59" dur="10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0" dur="10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1" dur="1000" accel="50000" fill="hold">
                                          <p:stCondLst>
                                            <p:cond delay="1000"/>
                                          </p:stCondLst>
                                        </p:cTn>
                                        <p:tgtEl>
                                          <p:spTgt spid="12"/>
                                        </p:tgtEl>
                                        <p:attrNameLst>
                                          <p:attrName>ppt_y</p:attrName>
                                        </p:attrNameLst>
                                      </p:cBhvr>
                                      <p:tavLst>
                                        <p:tav tm="0">
                                          <p:val>
                                            <p:strVal val="#ppt_y+.1"/>
                                          </p:val>
                                        </p:tav>
                                        <p:tav tm="100000">
                                          <p:val>
                                            <p:strVal val="#ppt_y"/>
                                          </p:val>
                                        </p:tav>
                                      </p:tavLst>
                                    </p:anim>
                                    <p:animEffect transition="in" filter="fade">
                                      <p:cBhvr>
                                        <p:cTn id="62" dur="2000" decel="50000">
                                          <p:stCondLst>
                                            <p:cond delay="0"/>
                                          </p:stCondLst>
                                        </p:cTn>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68" dur="10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9" dur="1000" accel="50000" fill="hold">
                                          <p:stCondLst>
                                            <p:cond delay="1000"/>
                                          </p:stCondLst>
                                        </p:cTn>
                                        <p:tgtEl>
                                          <p:spTgt spid="18"/>
                                        </p:tgtEl>
                                        <p:attrNameLst>
                                          <p:attrName>ppt_w</p:attrName>
                                        </p:attrNameLst>
                                      </p:cBhvr>
                                      <p:tavLst>
                                        <p:tav tm="0">
                                          <p:val>
                                            <p:strVal val="#ppt_w*.05"/>
                                          </p:val>
                                        </p:tav>
                                        <p:tav tm="100000">
                                          <p:val>
                                            <p:strVal val="#ppt_w"/>
                                          </p:val>
                                        </p:tav>
                                      </p:tavLst>
                                    </p:anim>
                                    <p:anim calcmode="lin" valueType="num">
                                      <p:cBhvr>
                                        <p:cTn id="70" dur="2000" fill="hold"/>
                                        <p:tgtEl>
                                          <p:spTgt spid="18"/>
                                        </p:tgtEl>
                                        <p:attrNameLst>
                                          <p:attrName>ppt_h</p:attrName>
                                        </p:attrNameLst>
                                      </p:cBhvr>
                                      <p:tavLst>
                                        <p:tav tm="0">
                                          <p:val>
                                            <p:strVal val="#ppt_h"/>
                                          </p:val>
                                        </p:tav>
                                        <p:tav tm="100000">
                                          <p:val>
                                            <p:strVal val="#ppt_h"/>
                                          </p:val>
                                        </p:tav>
                                      </p:tavLst>
                                    </p:anim>
                                    <p:anim calcmode="lin" valueType="num">
                                      <p:cBhvr>
                                        <p:cTn id="71" dur="10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2" dur="10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3" dur="1000" accel="50000" fill="hold">
                                          <p:stCondLst>
                                            <p:cond delay="1000"/>
                                          </p:stCondLst>
                                        </p:cTn>
                                        <p:tgtEl>
                                          <p:spTgt spid="18"/>
                                        </p:tgtEl>
                                        <p:attrNameLst>
                                          <p:attrName>ppt_y</p:attrName>
                                        </p:attrNameLst>
                                      </p:cBhvr>
                                      <p:tavLst>
                                        <p:tav tm="0">
                                          <p:val>
                                            <p:strVal val="#ppt_y+.1"/>
                                          </p:val>
                                        </p:tav>
                                        <p:tav tm="100000">
                                          <p:val>
                                            <p:strVal val="#ppt_y"/>
                                          </p:val>
                                        </p:tav>
                                      </p:tavLst>
                                    </p:anim>
                                    <p:animEffect transition="in" filter="fade">
                                      <p:cBhvr>
                                        <p:cTn id="74" dur="2000" decel="50000">
                                          <p:stCondLst>
                                            <p:cond delay="0"/>
                                          </p:stCondLst>
                                        </p:cTn>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0" dur="10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1" dur="1000" accel="50000" fill="hold">
                                          <p:stCondLst>
                                            <p:cond delay="1000"/>
                                          </p:stCondLst>
                                        </p:cTn>
                                        <p:tgtEl>
                                          <p:spTgt spid="15"/>
                                        </p:tgtEl>
                                        <p:attrNameLst>
                                          <p:attrName>ppt_w</p:attrName>
                                        </p:attrNameLst>
                                      </p:cBhvr>
                                      <p:tavLst>
                                        <p:tav tm="0">
                                          <p:val>
                                            <p:strVal val="#ppt_w*.05"/>
                                          </p:val>
                                        </p:tav>
                                        <p:tav tm="100000">
                                          <p:val>
                                            <p:strVal val="#ppt_w"/>
                                          </p:val>
                                        </p:tav>
                                      </p:tavLst>
                                    </p:anim>
                                    <p:anim calcmode="lin" valueType="num">
                                      <p:cBhvr>
                                        <p:cTn id="82" dur="2000" fill="hold"/>
                                        <p:tgtEl>
                                          <p:spTgt spid="15"/>
                                        </p:tgtEl>
                                        <p:attrNameLst>
                                          <p:attrName>ppt_h</p:attrName>
                                        </p:attrNameLst>
                                      </p:cBhvr>
                                      <p:tavLst>
                                        <p:tav tm="0">
                                          <p:val>
                                            <p:strVal val="#ppt_h"/>
                                          </p:val>
                                        </p:tav>
                                        <p:tav tm="100000">
                                          <p:val>
                                            <p:strVal val="#ppt_h"/>
                                          </p:val>
                                        </p:tav>
                                      </p:tavLst>
                                    </p:anim>
                                    <p:anim calcmode="lin" valueType="num">
                                      <p:cBhvr>
                                        <p:cTn id="83" dur="10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4" dur="10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5" dur="1000" accel="50000" fill="hold">
                                          <p:stCondLst>
                                            <p:cond delay="1000"/>
                                          </p:stCondLst>
                                        </p:cTn>
                                        <p:tgtEl>
                                          <p:spTgt spid="15"/>
                                        </p:tgtEl>
                                        <p:attrNameLst>
                                          <p:attrName>ppt_y</p:attrName>
                                        </p:attrNameLst>
                                      </p:cBhvr>
                                      <p:tavLst>
                                        <p:tav tm="0">
                                          <p:val>
                                            <p:strVal val="#ppt_y+.1"/>
                                          </p:val>
                                        </p:tav>
                                        <p:tav tm="100000">
                                          <p:val>
                                            <p:strVal val="#ppt_y"/>
                                          </p:val>
                                        </p:tav>
                                      </p:tavLst>
                                    </p:anim>
                                    <p:animEffect transition="in" filter="fade">
                                      <p:cBhvr>
                                        <p:cTn id="86" dur="2000" decel="50000">
                                          <p:stCondLst>
                                            <p:cond delay="0"/>
                                          </p:stCondLst>
                                        </p:cTn>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0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2" dur="10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3" dur="1000" accel="50000" fill="hold">
                                          <p:stCondLst>
                                            <p:cond delay="1000"/>
                                          </p:stCondLst>
                                        </p:cTn>
                                        <p:tgtEl>
                                          <p:spTgt spid="19"/>
                                        </p:tgtEl>
                                        <p:attrNameLst>
                                          <p:attrName>ppt_w</p:attrName>
                                        </p:attrNameLst>
                                      </p:cBhvr>
                                      <p:tavLst>
                                        <p:tav tm="0">
                                          <p:val>
                                            <p:strVal val="#ppt_w*.05"/>
                                          </p:val>
                                        </p:tav>
                                        <p:tav tm="100000">
                                          <p:val>
                                            <p:strVal val="#ppt_w"/>
                                          </p:val>
                                        </p:tav>
                                      </p:tavLst>
                                    </p:anim>
                                    <p:anim calcmode="lin" valueType="num">
                                      <p:cBhvr>
                                        <p:cTn id="94" dur="2000" fill="hold"/>
                                        <p:tgtEl>
                                          <p:spTgt spid="19"/>
                                        </p:tgtEl>
                                        <p:attrNameLst>
                                          <p:attrName>ppt_h</p:attrName>
                                        </p:attrNameLst>
                                      </p:cBhvr>
                                      <p:tavLst>
                                        <p:tav tm="0">
                                          <p:val>
                                            <p:strVal val="#ppt_h"/>
                                          </p:val>
                                        </p:tav>
                                        <p:tav tm="100000">
                                          <p:val>
                                            <p:strVal val="#ppt_h"/>
                                          </p:val>
                                        </p:tav>
                                      </p:tavLst>
                                    </p:anim>
                                    <p:anim calcmode="lin" valueType="num">
                                      <p:cBhvr>
                                        <p:cTn id="95" dur="10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6" dur="10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7" dur="1000" accel="50000" fill="hold">
                                          <p:stCondLst>
                                            <p:cond delay="1000"/>
                                          </p:stCondLst>
                                        </p:cTn>
                                        <p:tgtEl>
                                          <p:spTgt spid="19"/>
                                        </p:tgtEl>
                                        <p:attrNameLst>
                                          <p:attrName>ppt_y</p:attrName>
                                        </p:attrNameLst>
                                      </p:cBhvr>
                                      <p:tavLst>
                                        <p:tav tm="0">
                                          <p:val>
                                            <p:strVal val="#ppt_y+.1"/>
                                          </p:val>
                                        </p:tav>
                                        <p:tav tm="100000">
                                          <p:val>
                                            <p:strVal val="#ppt_y"/>
                                          </p:val>
                                        </p:tav>
                                      </p:tavLst>
                                    </p:anim>
                                    <p:animEffect transition="in" filter="fade">
                                      <p:cBhvr>
                                        <p:cTn id="98" dur="2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19" grpId="0" animBg="1"/>
      <p:bldP spid="20"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TotalTime>
  <Words>1065</Words>
  <Application>Microsoft Office PowerPoint</Application>
  <PresentationFormat>On-screen Show (4:3)</PresentationFormat>
  <Paragraphs>154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Antr</cp:lastModifiedBy>
  <cp:revision>126</cp:revision>
  <dcterms:created xsi:type="dcterms:W3CDTF">2012-11-13T20:04:24Z</dcterms:created>
  <dcterms:modified xsi:type="dcterms:W3CDTF">2015-11-29T08:45:23Z</dcterms:modified>
</cp:coreProperties>
</file>