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0" r:id="rId2"/>
  </p:sldMasterIdLst>
  <p:notesMasterIdLst>
    <p:notesMasterId r:id="rId12"/>
  </p:notesMasterIdLst>
  <p:sldIdLst>
    <p:sldId id="274" r:id="rId3"/>
    <p:sldId id="256" r:id="rId4"/>
    <p:sldId id="259" r:id="rId5"/>
    <p:sldId id="262" r:id="rId6"/>
    <p:sldId id="266" r:id="rId7"/>
    <p:sldId id="271" r:id="rId8"/>
    <p:sldId id="270" r:id="rId9"/>
    <p:sldId id="272" r:id="rId10"/>
    <p:sldId id="273"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11D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aximized" horzBarState="maximized">
    <p:restoredLeft sz="84380"/>
    <p:restoredTop sz="94660"/>
  </p:normalViewPr>
  <p:slideViewPr>
    <p:cSldViewPr>
      <p:cViewPr varScale="1">
        <p:scale>
          <a:sx n="50" d="100"/>
          <a:sy n="50" d="100"/>
        </p:scale>
        <p:origin x="-894"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_rels/data3.xml.rels><?xml version="1.0" encoding="UTF-8" standalone="yes"?>
<Relationships xmlns="http://schemas.openxmlformats.org/package/2006/relationships"><Relationship Id="rId1" Type="http://schemas.openxmlformats.org/officeDocument/2006/relationships/image" Target="../media/image5.jpg"/></Relationships>
</file>

<file path=ppt/diagrams/_rels/drawing3.xml.rels><?xml version="1.0" encoding="UTF-8" standalone="yes"?>
<Relationships xmlns="http://schemas.openxmlformats.org/package/2006/relationships"><Relationship Id="rId1"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621DCB-4A63-4618-B09D-1FA1E019DDF3}" type="doc">
      <dgm:prSet loTypeId="urn:microsoft.com/office/officeart/2005/8/layout/process4" loCatId="list" qsTypeId="urn:microsoft.com/office/officeart/2005/8/quickstyle/simple1" qsCatId="simple" csTypeId="urn:microsoft.com/office/officeart/2005/8/colors/accent0_1" csCatId="mainScheme" phldr="1"/>
      <dgm:spPr/>
      <dgm:t>
        <a:bodyPr/>
        <a:lstStyle/>
        <a:p>
          <a:pPr rtl="1"/>
          <a:endParaRPr lang="ar-SA"/>
        </a:p>
      </dgm:t>
    </dgm:pt>
    <dgm:pt modelId="{53622514-FA98-45E8-88B3-CF2337CA685F}">
      <dgm:prSet phldrT="[نص]" custT="1"/>
      <dgm:spPr/>
      <dgm:t>
        <a:bodyPr/>
        <a:lstStyle/>
        <a:p>
          <a:pPr rtl="1"/>
          <a:endParaRPr lang="ar-SA" sz="2400" dirty="0"/>
        </a:p>
      </dgm:t>
    </dgm:pt>
    <dgm:pt modelId="{D7B831D4-2663-4A46-9417-EDE9A2E16168}" type="sibTrans" cxnId="{94D4B2AF-50AF-4DCB-9106-62C97A1B8A9D}">
      <dgm:prSet/>
      <dgm:spPr/>
      <dgm:t>
        <a:bodyPr/>
        <a:lstStyle/>
        <a:p>
          <a:pPr rtl="1"/>
          <a:endParaRPr lang="ar-SA"/>
        </a:p>
      </dgm:t>
    </dgm:pt>
    <dgm:pt modelId="{4B6C8AAD-9094-4D43-A8A3-09B0C9B89828}" type="parTrans" cxnId="{94D4B2AF-50AF-4DCB-9106-62C97A1B8A9D}">
      <dgm:prSet/>
      <dgm:spPr/>
      <dgm:t>
        <a:bodyPr/>
        <a:lstStyle/>
        <a:p>
          <a:pPr rtl="1"/>
          <a:endParaRPr lang="ar-SA"/>
        </a:p>
      </dgm:t>
    </dgm:pt>
    <dgm:pt modelId="{51DFE358-D8E9-44A3-B659-1277DD1715A3}" type="pres">
      <dgm:prSet presAssocID="{6D621DCB-4A63-4618-B09D-1FA1E019DDF3}" presName="Name0" presStyleCnt="0">
        <dgm:presLayoutVars>
          <dgm:dir/>
          <dgm:animLvl val="lvl"/>
          <dgm:resizeHandles val="exact"/>
        </dgm:presLayoutVars>
      </dgm:prSet>
      <dgm:spPr/>
      <dgm:t>
        <a:bodyPr/>
        <a:lstStyle/>
        <a:p>
          <a:pPr rtl="1"/>
          <a:endParaRPr lang="ar-SA"/>
        </a:p>
      </dgm:t>
    </dgm:pt>
    <dgm:pt modelId="{E2B8F549-F341-499B-9ECC-5E8A6A4F366B}" type="pres">
      <dgm:prSet presAssocID="{53622514-FA98-45E8-88B3-CF2337CA685F}" presName="boxAndChildren" presStyleCnt="0"/>
      <dgm:spPr/>
    </dgm:pt>
    <dgm:pt modelId="{6E17299C-646E-4081-A236-B5B53B6D01C0}" type="pres">
      <dgm:prSet presAssocID="{53622514-FA98-45E8-88B3-CF2337CA685F}" presName="parentTextBox" presStyleLbl="node1" presStyleIdx="0" presStyleCnt="1"/>
      <dgm:spPr/>
      <dgm:t>
        <a:bodyPr/>
        <a:lstStyle/>
        <a:p>
          <a:pPr rtl="1"/>
          <a:endParaRPr lang="ar-EG"/>
        </a:p>
      </dgm:t>
    </dgm:pt>
  </dgm:ptLst>
  <dgm:cxnLst>
    <dgm:cxn modelId="{95A51338-1F97-4BFB-B420-A936AB95FCA4}" type="presOf" srcId="{6D621DCB-4A63-4618-B09D-1FA1E019DDF3}" destId="{51DFE358-D8E9-44A3-B659-1277DD1715A3}" srcOrd="0" destOrd="0" presId="urn:microsoft.com/office/officeart/2005/8/layout/process4"/>
    <dgm:cxn modelId="{94D4B2AF-50AF-4DCB-9106-62C97A1B8A9D}" srcId="{6D621DCB-4A63-4618-B09D-1FA1E019DDF3}" destId="{53622514-FA98-45E8-88B3-CF2337CA685F}" srcOrd="0" destOrd="0" parTransId="{4B6C8AAD-9094-4D43-A8A3-09B0C9B89828}" sibTransId="{D7B831D4-2663-4A46-9417-EDE9A2E16168}"/>
    <dgm:cxn modelId="{4DF75F44-67FB-4B7D-8362-EA0541EC3CB5}" type="presOf" srcId="{53622514-FA98-45E8-88B3-CF2337CA685F}" destId="{6E17299C-646E-4081-A236-B5B53B6D01C0}" srcOrd="0" destOrd="0" presId="urn:microsoft.com/office/officeart/2005/8/layout/process4"/>
    <dgm:cxn modelId="{7765004C-CD2B-4B00-AD88-AF6D1DAC1009}" type="presParOf" srcId="{51DFE358-D8E9-44A3-B659-1277DD1715A3}" destId="{E2B8F549-F341-499B-9ECC-5E8A6A4F366B}" srcOrd="0" destOrd="0" presId="urn:microsoft.com/office/officeart/2005/8/layout/process4"/>
    <dgm:cxn modelId="{B746ECFB-C59C-4A64-9573-0660A77A30FF}" type="presParOf" srcId="{E2B8F549-F341-499B-9ECC-5E8A6A4F366B}" destId="{6E17299C-646E-4081-A236-B5B53B6D01C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FDBF1E-1E79-495E-97D8-F4585AD530D2}"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ar-EG"/>
        </a:p>
      </dgm:t>
    </dgm:pt>
    <dgm:pt modelId="{E17155FA-9BAA-4CCC-A816-F7E66E825B81}">
      <dgm:prSet phldrT="[Text]"/>
      <dgm:spPr/>
      <dgm:t>
        <a:bodyPr/>
        <a:lstStyle/>
        <a:p>
          <a:pPr rtl="1"/>
          <a:r>
            <a:rPr lang="ar-EG" dirty="0" smtClean="0"/>
            <a:t>ثانى أكسيد الكبريت</a:t>
          </a:r>
          <a:endParaRPr lang="ar-EG" dirty="0"/>
        </a:p>
      </dgm:t>
    </dgm:pt>
    <dgm:pt modelId="{DD2C7531-20BD-4232-AE4D-D023965AF3EF}" type="parTrans" cxnId="{DD8FE202-A529-484A-88F4-E421663E62DA}">
      <dgm:prSet/>
      <dgm:spPr/>
      <dgm:t>
        <a:bodyPr/>
        <a:lstStyle/>
        <a:p>
          <a:pPr rtl="1"/>
          <a:endParaRPr lang="ar-EG"/>
        </a:p>
      </dgm:t>
    </dgm:pt>
    <dgm:pt modelId="{56E76553-B1A1-4095-A4DE-1E07C2732E36}" type="sibTrans" cxnId="{DD8FE202-A529-484A-88F4-E421663E62DA}">
      <dgm:prSet/>
      <dgm:spPr/>
      <dgm:t>
        <a:bodyPr/>
        <a:lstStyle/>
        <a:p>
          <a:pPr rtl="1"/>
          <a:endParaRPr lang="ar-EG"/>
        </a:p>
      </dgm:t>
    </dgm:pt>
    <dgm:pt modelId="{9DFFF866-BB26-46E6-A04E-7C40F107E395}">
      <dgm:prSet phldrT="[Text]"/>
      <dgm:spPr/>
      <dgm:t>
        <a:bodyPr/>
        <a:lstStyle/>
        <a:p>
          <a:pPr rtl="1"/>
          <a:r>
            <a:rPr lang="ar-EG" dirty="0" smtClean="0"/>
            <a:t>ثانى أكسيد الكربون</a:t>
          </a:r>
          <a:endParaRPr lang="ar-EG" dirty="0"/>
        </a:p>
      </dgm:t>
    </dgm:pt>
    <dgm:pt modelId="{0C2BF423-7DBF-4F85-AEA8-02982EA28C0B}" type="parTrans" cxnId="{E7111A06-3D3B-4B46-9C7A-A0B17B1D3647}">
      <dgm:prSet/>
      <dgm:spPr/>
      <dgm:t>
        <a:bodyPr/>
        <a:lstStyle/>
        <a:p>
          <a:pPr rtl="1"/>
          <a:endParaRPr lang="ar-EG"/>
        </a:p>
      </dgm:t>
    </dgm:pt>
    <dgm:pt modelId="{24F13075-EC24-4FB4-9EE8-0D620BB5A75E}" type="sibTrans" cxnId="{E7111A06-3D3B-4B46-9C7A-A0B17B1D3647}">
      <dgm:prSet/>
      <dgm:spPr/>
      <dgm:t>
        <a:bodyPr/>
        <a:lstStyle/>
        <a:p>
          <a:pPr rtl="1"/>
          <a:endParaRPr lang="ar-EG"/>
        </a:p>
      </dgm:t>
    </dgm:pt>
    <dgm:pt modelId="{61DFC172-6C2E-4849-8F17-4D9151BF7779}">
      <dgm:prSet phldrT="[Text]"/>
      <dgm:spPr/>
      <dgm:t>
        <a:bodyPr/>
        <a:lstStyle/>
        <a:p>
          <a:pPr rtl="1"/>
          <a:r>
            <a:rPr lang="ar-EG" dirty="0" smtClean="0"/>
            <a:t>أول أكسيد الكربون</a:t>
          </a:r>
          <a:endParaRPr lang="ar-EG" dirty="0"/>
        </a:p>
      </dgm:t>
    </dgm:pt>
    <dgm:pt modelId="{6021DC14-AE23-4D48-9D71-F3D8CED44EC2}" type="parTrans" cxnId="{D7E2B465-5243-4520-B0D9-10940D280F98}">
      <dgm:prSet/>
      <dgm:spPr/>
      <dgm:t>
        <a:bodyPr/>
        <a:lstStyle/>
        <a:p>
          <a:pPr rtl="1"/>
          <a:endParaRPr lang="ar-EG"/>
        </a:p>
      </dgm:t>
    </dgm:pt>
    <dgm:pt modelId="{42A2E80A-14C7-4AE9-A097-07EF33A28E5C}" type="sibTrans" cxnId="{D7E2B465-5243-4520-B0D9-10940D280F98}">
      <dgm:prSet/>
      <dgm:spPr/>
      <dgm:t>
        <a:bodyPr/>
        <a:lstStyle/>
        <a:p>
          <a:pPr rtl="1"/>
          <a:endParaRPr lang="ar-EG"/>
        </a:p>
      </dgm:t>
    </dgm:pt>
    <dgm:pt modelId="{9BE0B280-4763-4291-97CC-F4226A41B078}">
      <dgm:prSet phldrT="[Text]"/>
      <dgm:spPr/>
      <dgm:t>
        <a:bodyPr/>
        <a:lstStyle/>
        <a:p>
          <a:pPr rtl="1"/>
          <a:r>
            <a:rPr lang="ar-EG" dirty="0" smtClean="0"/>
            <a:t>أكاسيد النيتروجين</a:t>
          </a:r>
          <a:endParaRPr lang="ar-EG" dirty="0"/>
        </a:p>
      </dgm:t>
    </dgm:pt>
    <dgm:pt modelId="{A55031A8-3A74-4962-A2AF-8D9385625CE7}" type="parTrans" cxnId="{8AC148F3-2659-4FE6-BD76-6CE6E24C9643}">
      <dgm:prSet/>
      <dgm:spPr/>
      <dgm:t>
        <a:bodyPr/>
        <a:lstStyle/>
        <a:p>
          <a:pPr rtl="1"/>
          <a:endParaRPr lang="ar-EG"/>
        </a:p>
      </dgm:t>
    </dgm:pt>
    <dgm:pt modelId="{94411141-EB67-4D4D-A68E-B7B902727B87}" type="sibTrans" cxnId="{8AC148F3-2659-4FE6-BD76-6CE6E24C9643}">
      <dgm:prSet/>
      <dgm:spPr/>
      <dgm:t>
        <a:bodyPr/>
        <a:lstStyle/>
        <a:p>
          <a:pPr rtl="1"/>
          <a:endParaRPr lang="ar-EG"/>
        </a:p>
      </dgm:t>
    </dgm:pt>
    <dgm:pt modelId="{530FCBC4-1737-4E36-84D3-6160BA7BE4A3}">
      <dgm:prSet phldrT="[Text]"/>
      <dgm:spPr/>
      <dgm:t>
        <a:bodyPr/>
        <a:lstStyle/>
        <a:p>
          <a:pPr rtl="1"/>
          <a:r>
            <a:rPr lang="ar-EG" dirty="0" smtClean="0"/>
            <a:t>الرصاص</a:t>
          </a:r>
          <a:endParaRPr lang="ar-EG" dirty="0"/>
        </a:p>
      </dgm:t>
    </dgm:pt>
    <dgm:pt modelId="{CC1F0396-684A-46D5-9D48-C98C7D9FFAD6}" type="parTrans" cxnId="{D6FBA094-77AC-4BB5-90D5-B936AE0D2F8D}">
      <dgm:prSet/>
      <dgm:spPr/>
      <dgm:t>
        <a:bodyPr/>
        <a:lstStyle/>
        <a:p>
          <a:pPr rtl="1"/>
          <a:endParaRPr lang="ar-EG"/>
        </a:p>
      </dgm:t>
    </dgm:pt>
    <dgm:pt modelId="{93B3345D-0C2F-4F71-A167-C1201715C740}" type="sibTrans" cxnId="{D6FBA094-77AC-4BB5-90D5-B936AE0D2F8D}">
      <dgm:prSet/>
      <dgm:spPr/>
      <dgm:t>
        <a:bodyPr/>
        <a:lstStyle/>
        <a:p>
          <a:pPr rtl="1"/>
          <a:endParaRPr lang="ar-EG"/>
        </a:p>
      </dgm:t>
    </dgm:pt>
    <dgm:pt modelId="{C5856B60-34E3-43EC-9C69-BFE135B8F8DC}" type="pres">
      <dgm:prSet presAssocID="{D4FDBF1E-1E79-495E-97D8-F4585AD530D2}" presName="diagram" presStyleCnt="0">
        <dgm:presLayoutVars>
          <dgm:dir/>
          <dgm:resizeHandles val="exact"/>
        </dgm:presLayoutVars>
      </dgm:prSet>
      <dgm:spPr/>
      <dgm:t>
        <a:bodyPr/>
        <a:lstStyle/>
        <a:p>
          <a:pPr rtl="1"/>
          <a:endParaRPr lang="ar-EG"/>
        </a:p>
      </dgm:t>
    </dgm:pt>
    <dgm:pt modelId="{BD1EA9D7-11DE-4561-8332-9227BF000279}" type="pres">
      <dgm:prSet presAssocID="{E17155FA-9BAA-4CCC-A816-F7E66E825B81}" presName="node" presStyleLbl="node1" presStyleIdx="0" presStyleCnt="5">
        <dgm:presLayoutVars>
          <dgm:bulletEnabled val="1"/>
        </dgm:presLayoutVars>
      </dgm:prSet>
      <dgm:spPr/>
      <dgm:t>
        <a:bodyPr/>
        <a:lstStyle/>
        <a:p>
          <a:pPr rtl="1"/>
          <a:endParaRPr lang="ar-EG"/>
        </a:p>
      </dgm:t>
    </dgm:pt>
    <dgm:pt modelId="{9CDFB3D2-092A-40A9-A198-F6350F762B8F}" type="pres">
      <dgm:prSet presAssocID="{56E76553-B1A1-4095-A4DE-1E07C2732E36}" presName="sibTrans" presStyleCnt="0"/>
      <dgm:spPr/>
    </dgm:pt>
    <dgm:pt modelId="{CA1E7783-E34B-4C16-8607-843111A42052}" type="pres">
      <dgm:prSet presAssocID="{9DFFF866-BB26-46E6-A04E-7C40F107E395}" presName="node" presStyleLbl="node1" presStyleIdx="1" presStyleCnt="5">
        <dgm:presLayoutVars>
          <dgm:bulletEnabled val="1"/>
        </dgm:presLayoutVars>
      </dgm:prSet>
      <dgm:spPr/>
      <dgm:t>
        <a:bodyPr/>
        <a:lstStyle/>
        <a:p>
          <a:pPr rtl="1"/>
          <a:endParaRPr lang="ar-EG"/>
        </a:p>
      </dgm:t>
    </dgm:pt>
    <dgm:pt modelId="{07DFAFE7-4CFE-4E2D-87F8-2CFCBC5929DC}" type="pres">
      <dgm:prSet presAssocID="{24F13075-EC24-4FB4-9EE8-0D620BB5A75E}" presName="sibTrans" presStyleCnt="0"/>
      <dgm:spPr/>
    </dgm:pt>
    <dgm:pt modelId="{5D4FAF9D-DAFF-401F-A448-93D8AAA70ABC}" type="pres">
      <dgm:prSet presAssocID="{61DFC172-6C2E-4849-8F17-4D9151BF7779}" presName="node" presStyleLbl="node1" presStyleIdx="2" presStyleCnt="5">
        <dgm:presLayoutVars>
          <dgm:bulletEnabled val="1"/>
        </dgm:presLayoutVars>
      </dgm:prSet>
      <dgm:spPr/>
      <dgm:t>
        <a:bodyPr/>
        <a:lstStyle/>
        <a:p>
          <a:pPr rtl="1"/>
          <a:endParaRPr lang="ar-EG"/>
        </a:p>
      </dgm:t>
    </dgm:pt>
    <dgm:pt modelId="{920D7B2D-AE64-4DA0-B7AC-425A1ECB839C}" type="pres">
      <dgm:prSet presAssocID="{42A2E80A-14C7-4AE9-A097-07EF33A28E5C}" presName="sibTrans" presStyleCnt="0"/>
      <dgm:spPr/>
    </dgm:pt>
    <dgm:pt modelId="{FC2C1097-1C10-40F3-B69D-4EFD22728A89}" type="pres">
      <dgm:prSet presAssocID="{9BE0B280-4763-4291-97CC-F4226A41B078}" presName="node" presStyleLbl="node1" presStyleIdx="3" presStyleCnt="5">
        <dgm:presLayoutVars>
          <dgm:bulletEnabled val="1"/>
        </dgm:presLayoutVars>
      </dgm:prSet>
      <dgm:spPr/>
      <dgm:t>
        <a:bodyPr/>
        <a:lstStyle/>
        <a:p>
          <a:pPr rtl="1"/>
          <a:endParaRPr lang="ar-EG"/>
        </a:p>
      </dgm:t>
    </dgm:pt>
    <dgm:pt modelId="{7D6CFDF7-8F25-433D-A4F8-0AF2CB673B97}" type="pres">
      <dgm:prSet presAssocID="{94411141-EB67-4D4D-A68E-B7B902727B87}" presName="sibTrans" presStyleCnt="0"/>
      <dgm:spPr/>
    </dgm:pt>
    <dgm:pt modelId="{871774B8-DED5-4F14-83C7-6BA67CF06088}" type="pres">
      <dgm:prSet presAssocID="{530FCBC4-1737-4E36-84D3-6160BA7BE4A3}" presName="node" presStyleLbl="node1" presStyleIdx="4" presStyleCnt="5">
        <dgm:presLayoutVars>
          <dgm:bulletEnabled val="1"/>
        </dgm:presLayoutVars>
      </dgm:prSet>
      <dgm:spPr/>
      <dgm:t>
        <a:bodyPr/>
        <a:lstStyle/>
        <a:p>
          <a:pPr rtl="1"/>
          <a:endParaRPr lang="ar-EG"/>
        </a:p>
      </dgm:t>
    </dgm:pt>
  </dgm:ptLst>
  <dgm:cxnLst>
    <dgm:cxn modelId="{D7E2B465-5243-4520-B0D9-10940D280F98}" srcId="{D4FDBF1E-1E79-495E-97D8-F4585AD530D2}" destId="{61DFC172-6C2E-4849-8F17-4D9151BF7779}" srcOrd="2" destOrd="0" parTransId="{6021DC14-AE23-4D48-9D71-F3D8CED44EC2}" sibTransId="{42A2E80A-14C7-4AE9-A097-07EF33A28E5C}"/>
    <dgm:cxn modelId="{22434D49-D88D-49F3-ADC3-C48F8D647092}" type="presOf" srcId="{9DFFF866-BB26-46E6-A04E-7C40F107E395}" destId="{CA1E7783-E34B-4C16-8607-843111A42052}" srcOrd="0" destOrd="0" presId="urn:microsoft.com/office/officeart/2005/8/layout/default"/>
    <dgm:cxn modelId="{4B4FF40A-F8E6-45CE-835B-079ACEBB4DD5}" type="presOf" srcId="{D4FDBF1E-1E79-495E-97D8-F4585AD530D2}" destId="{C5856B60-34E3-43EC-9C69-BFE135B8F8DC}" srcOrd="0" destOrd="0" presId="urn:microsoft.com/office/officeart/2005/8/layout/default"/>
    <dgm:cxn modelId="{6DDF25C8-DAA0-4818-9E75-4C5DE7122250}" type="presOf" srcId="{530FCBC4-1737-4E36-84D3-6160BA7BE4A3}" destId="{871774B8-DED5-4F14-83C7-6BA67CF06088}" srcOrd="0" destOrd="0" presId="urn:microsoft.com/office/officeart/2005/8/layout/default"/>
    <dgm:cxn modelId="{4275AC23-6E98-46AB-8F7C-19CA9BA6B2D1}" type="presOf" srcId="{61DFC172-6C2E-4849-8F17-4D9151BF7779}" destId="{5D4FAF9D-DAFF-401F-A448-93D8AAA70ABC}" srcOrd="0" destOrd="0" presId="urn:microsoft.com/office/officeart/2005/8/layout/default"/>
    <dgm:cxn modelId="{D6FBA094-77AC-4BB5-90D5-B936AE0D2F8D}" srcId="{D4FDBF1E-1E79-495E-97D8-F4585AD530D2}" destId="{530FCBC4-1737-4E36-84D3-6160BA7BE4A3}" srcOrd="4" destOrd="0" parTransId="{CC1F0396-684A-46D5-9D48-C98C7D9FFAD6}" sibTransId="{93B3345D-0C2F-4F71-A167-C1201715C740}"/>
    <dgm:cxn modelId="{E7111A06-3D3B-4B46-9C7A-A0B17B1D3647}" srcId="{D4FDBF1E-1E79-495E-97D8-F4585AD530D2}" destId="{9DFFF866-BB26-46E6-A04E-7C40F107E395}" srcOrd="1" destOrd="0" parTransId="{0C2BF423-7DBF-4F85-AEA8-02982EA28C0B}" sibTransId="{24F13075-EC24-4FB4-9EE8-0D620BB5A75E}"/>
    <dgm:cxn modelId="{8AC148F3-2659-4FE6-BD76-6CE6E24C9643}" srcId="{D4FDBF1E-1E79-495E-97D8-F4585AD530D2}" destId="{9BE0B280-4763-4291-97CC-F4226A41B078}" srcOrd="3" destOrd="0" parTransId="{A55031A8-3A74-4962-A2AF-8D9385625CE7}" sibTransId="{94411141-EB67-4D4D-A68E-B7B902727B87}"/>
    <dgm:cxn modelId="{A5124323-E873-47E7-932D-63FC7A590893}" type="presOf" srcId="{E17155FA-9BAA-4CCC-A816-F7E66E825B81}" destId="{BD1EA9D7-11DE-4561-8332-9227BF000279}" srcOrd="0" destOrd="0" presId="urn:microsoft.com/office/officeart/2005/8/layout/default"/>
    <dgm:cxn modelId="{DD8FE202-A529-484A-88F4-E421663E62DA}" srcId="{D4FDBF1E-1E79-495E-97D8-F4585AD530D2}" destId="{E17155FA-9BAA-4CCC-A816-F7E66E825B81}" srcOrd="0" destOrd="0" parTransId="{DD2C7531-20BD-4232-AE4D-D023965AF3EF}" sibTransId="{56E76553-B1A1-4095-A4DE-1E07C2732E36}"/>
    <dgm:cxn modelId="{FF4EEB57-C172-4F32-961B-2DF0D0FDA8C7}" type="presOf" srcId="{9BE0B280-4763-4291-97CC-F4226A41B078}" destId="{FC2C1097-1C10-40F3-B69D-4EFD22728A89}" srcOrd="0" destOrd="0" presId="urn:microsoft.com/office/officeart/2005/8/layout/default"/>
    <dgm:cxn modelId="{50563444-C1AA-4AA5-85C4-734E82DAA3AB}" type="presParOf" srcId="{C5856B60-34E3-43EC-9C69-BFE135B8F8DC}" destId="{BD1EA9D7-11DE-4561-8332-9227BF000279}" srcOrd="0" destOrd="0" presId="urn:microsoft.com/office/officeart/2005/8/layout/default"/>
    <dgm:cxn modelId="{D4C3E0C6-04D3-424F-A7D5-9881C190BE1D}" type="presParOf" srcId="{C5856B60-34E3-43EC-9C69-BFE135B8F8DC}" destId="{9CDFB3D2-092A-40A9-A198-F6350F762B8F}" srcOrd="1" destOrd="0" presId="urn:microsoft.com/office/officeart/2005/8/layout/default"/>
    <dgm:cxn modelId="{6A26DAA0-3CE4-4505-B1CF-520300548E82}" type="presParOf" srcId="{C5856B60-34E3-43EC-9C69-BFE135B8F8DC}" destId="{CA1E7783-E34B-4C16-8607-843111A42052}" srcOrd="2" destOrd="0" presId="urn:microsoft.com/office/officeart/2005/8/layout/default"/>
    <dgm:cxn modelId="{1ECC6537-17F7-4743-B62C-BC4946CE9544}" type="presParOf" srcId="{C5856B60-34E3-43EC-9C69-BFE135B8F8DC}" destId="{07DFAFE7-4CFE-4E2D-87F8-2CFCBC5929DC}" srcOrd="3" destOrd="0" presId="urn:microsoft.com/office/officeart/2005/8/layout/default"/>
    <dgm:cxn modelId="{CB9CE436-25AC-4982-9B8A-FCDCEAFD4D9F}" type="presParOf" srcId="{C5856B60-34E3-43EC-9C69-BFE135B8F8DC}" destId="{5D4FAF9D-DAFF-401F-A448-93D8AAA70ABC}" srcOrd="4" destOrd="0" presId="urn:microsoft.com/office/officeart/2005/8/layout/default"/>
    <dgm:cxn modelId="{9F76D2B6-F82A-4DEB-BB2B-44E13A8B0AFD}" type="presParOf" srcId="{C5856B60-34E3-43EC-9C69-BFE135B8F8DC}" destId="{920D7B2D-AE64-4DA0-B7AC-425A1ECB839C}" srcOrd="5" destOrd="0" presId="urn:microsoft.com/office/officeart/2005/8/layout/default"/>
    <dgm:cxn modelId="{0A9163F0-EFDB-47EA-A88E-66FC2ABC0EF9}" type="presParOf" srcId="{C5856B60-34E3-43EC-9C69-BFE135B8F8DC}" destId="{FC2C1097-1C10-40F3-B69D-4EFD22728A89}" srcOrd="6" destOrd="0" presId="urn:microsoft.com/office/officeart/2005/8/layout/default"/>
    <dgm:cxn modelId="{6A1A834F-436F-47BA-89F5-DA754F4DF7C1}" type="presParOf" srcId="{C5856B60-34E3-43EC-9C69-BFE135B8F8DC}" destId="{7D6CFDF7-8F25-433D-A4F8-0AF2CB673B97}" srcOrd="7" destOrd="0" presId="urn:microsoft.com/office/officeart/2005/8/layout/default"/>
    <dgm:cxn modelId="{E85E2FA1-E630-4577-BA06-0F8AA17D1707}" type="presParOf" srcId="{C5856B60-34E3-43EC-9C69-BFE135B8F8DC}" destId="{871774B8-DED5-4F14-83C7-6BA67CF06088}"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43A29F3-A983-4BD9-93A4-6B2354A957EA}"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pPr rtl="1"/>
          <a:endParaRPr lang="ar-EG"/>
        </a:p>
      </dgm:t>
    </dgm:pt>
    <dgm:pt modelId="{C30FF8E8-D334-40DA-B34E-48ABBFD30C7D}">
      <dgm:prSet phldrT="[Text]"/>
      <dgm:spPr/>
      <dgm:t>
        <a:bodyPr/>
        <a:lstStyle/>
        <a:p>
          <a:pPr rtl="1"/>
          <a:r>
            <a:rPr lang="ar-EG" dirty="0" smtClean="0"/>
            <a:t>الدخان</a:t>
          </a:r>
          <a:endParaRPr lang="ar-EG" dirty="0"/>
        </a:p>
      </dgm:t>
    </dgm:pt>
    <dgm:pt modelId="{78F7DEAD-89BC-4256-8B1C-50D787A42EEB}" type="parTrans" cxnId="{88FE2402-09CA-4F1F-8705-16F23FE56CAB}">
      <dgm:prSet/>
      <dgm:spPr/>
      <dgm:t>
        <a:bodyPr/>
        <a:lstStyle/>
        <a:p>
          <a:pPr rtl="1"/>
          <a:endParaRPr lang="ar-EG"/>
        </a:p>
      </dgm:t>
    </dgm:pt>
    <dgm:pt modelId="{378018EC-8BA1-43E1-9973-6F814EBD6FB6}" type="sibTrans" cxnId="{88FE2402-09CA-4F1F-8705-16F23FE56CAB}">
      <dgm:prSet/>
      <dgm:spPr/>
      <dgm:t>
        <a:bodyPr/>
        <a:lstStyle/>
        <a:p>
          <a:pPr rtl="1"/>
          <a:endParaRPr lang="ar-EG"/>
        </a:p>
      </dgm:t>
    </dgm:pt>
    <dgm:pt modelId="{A6CFA286-7357-4D15-AD51-2C2FA865FB92}">
      <dgm:prSet phldrT="[Text]"/>
      <dgm:spPr/>
      <dgm:t>
        <a:bodyPr/>
        <a:lstStyle/>
        <a:p>
          <a:pPr rtl="1"/>
          <a:r>
            <a:rPr lang="ar-EG" dirty="0" smtClean="0"/>
            <a:t>الغبار</a:t>
          </a:r>
          <a:endParaRPr lang="ar-EG" dirty="0"/>
        </a:p>
      </dgm:t>
    </dgm:pt>
    <dgm:pt modelId="{8D5EF036-5A39-4EBD-98D0-7EE280AE5AC9}" type="parTrans" cxnId="{81C72A41-11F0-44DF-A554-221070F6723F}">
      <dgm:prSet/>
      <dgm:spPr/>
      <dgm:t>
        <a:bodyPr/>
        <a:lstStyle/>
        <a:p>
          <a:pPr rtl="1"/>
          <a:endParaRPr lang="ar-EG"/>
        </a:p>
      </dgm:t>
    </dgm:pt>
    <dgm:pt modelId="{24A5F81A-B14E-4673-B374-B36E2F9B4B92}" type="sibTrans" cxnId="{81C72A41-11F0-44DF-A554-221070F6723F}">
      <dgm:prSet/>
      <dgm:spPr/>
      <dgm:t>
        <a:bodyPr/>
        <a:lstStyle/>
        <a:p>
          <a:pPr rtl="1"/>
          <a:endParaRPr lang="ar-EG"/>
        </a:p>
      </dgm:t>
    </dgm:pt>
    <dgm:pt modelId="{1A787E1D-1A10-49BE-AF72-6F54067542E7}">
      <dgm:prSet phldrT="[Text]"/>
      <dgm:spPr/>
      <dgm:t>
        <a:bodyPr/>
        <a:lstStyle/>
        <a:p>
          <a:pPr rtl="1"/>
          <a:r>
            <a:rPr lang="ar-EG" dirty="0" smtClean="0"/>
            <a:t>الضبخان</a:t>
          </a:r>
          <a:endParaRPr lang="ar-EG" dirty="0"/>
        </a:p>
      </dgm:t>
    </dgm:pt>
    <dgm:pt modelId="{C9F79838-E668-44D2-9972-EDB47E3313D2}" type="parTrans" cxnId="{A95477C7-D5D3-459E-A80C-3CBC99D187D0}">
      <dgm:prSet/>
      <dgm:spPr/>
      <dgm:t>
        <a:bodyPr/>
        <a:lstStyle/>
        <a:p>
          <a:pPr rtl="1"/>
          <a:endParaRPr lang="ar-EG"/>
        </a:p>
      </dgm:t>
    </dgm:pt>
    <dgm:pt modelId="{1EE9C303-8299-4876-AD50-004994A9EEE0}" type="sibTrans" cxnId="{A95477C7-D5D3-459E-A80C-3CBC99D187D0}">
      <dgm:prSet/>
      <dgm:spPr/>
      <dgm:t>
        <a:bodyPr/>
        <a:lstStyle/>
        <a:p>
          <a:pPr rtl="1"/>
          <a:endParaRPr lang="ar-EG"/>
        </a:p>
      </dgm:t>
    </dgm:pt>
    <dgm:pt modelId="{73FA4FE7-EE60-4E13-A114-D4122E37FC8F}" type="pres">
      <dgm:prSet presAssocID="{643A29F3-A983-4BD9-93A4-6B2354A957EA}" presName="composite" presStyleCnt="0">
        <dgm:presLayoutVars>
          <dgm:chMax val="5"/>
          <dgm:dir/>
          <dgm:animLvl val="ctr"/>
          <dgm:resizeHandles val="exact"/>
        </dgm:presLayoutVars>
      </dgm:prSet>
      <dgm:spPr/>
      <dgm:t>
        <a:bodyPr/>
        <a:lstStyle/>
        <a:p>
          <a:pPr rtl="1"/>
          <a:endParaRPr lang="ar-EG"/>
        </a:p>
      </dgm:t>
    </dgm:pt>
    <dgm:pt modelId="{2B0C1614-6097-461E-B46A-03BEBB9F13AD}" type="pres">
      <dgm:prSet presAssocID="{643A29F3-A983-4BD9-93A4-6B2354A957EA}" presName="cycle" presStyleCnt="0"/>
      <dgm:spPr/>
    </dgm:pt>
    <dgm:pt modelId="{78489225-8408-46DF-96F2-DE7E2361831F}" type="pres">
      <dgm:prSet presAssocID="{643A29F3-A983-4BD9-93A4-6B2354A957EA}" presName="centerShape" presStyleCnt="0"/>
      <dgm:spPr/>
    </dgm:pt>
    <dgm:pt modelId="{DA468DF7-7EFF-42A5-8915-7435583E7AAA}" type="pres">
      <dgm:prSet presAssocID="{643A29F3-A983-4BD9-93A4-6B2354A957EA}" presName="connSite" presStyleLbl="node1" presStyleIdx="0" presStyleCnt="4"/>
      <dgm:spPr/>
    </dgm:pt>
    <dgm:pt modelId="{151C5677-E19A-4CCF-ADC7-58FDD7DAD16C}" type="pres">
      <dgm:prSet presAssocID="{643A29F3-A983-4BD9-93A4-6B2354A957EA}" presName="visible" presStyleLbl="nod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19000" r="-19000"/>
          </a:stretch>
        </a:blipFill>
      </dgm:spPr>
    </dgm:pt>
    <dgm:pt modelId="{94E016E1-B5D6-4AB1-A3CC-BF3545823E6C}" type="pres">
      <dgm:prSet presAssocID="{78F7DEAD-89BC-4256-8B1C-50D787A42EEB}" presName="Name25" presStyleLbl="parChTrans1D1" presStyleIdx="0" presStyleCnt="3"/>
      <dgm:spPr/>
      <dgm:t>
        <a:bodyPr/>
        <a:lstStyle/>
        <a:p>
          <a:pPr rtl="1"/>
          <a:endParaRPr lang="ar-EG"/>
        </a:p>
      </dgm:t>
    </dgm:pt>
    <dgm:pt modelId="{681C3DE3-4D8F-454A-A2FD-111B88D1912E}" type="pres">
      <dgm:prSet presAssocID="{C30FF8E8-D334-40DA-B34E-48ABBFD30C7D}" presName="node" presStyleCnt="0"/>
      <dgm:spPr/>
    </dgm:pt>
    <dgm:pt modelId="{69836054-B6B6-4FA6-87D8-173ACD7B1910}" type="pres">
      <dgm:prSet presAssocID="{C30FF8E8-D334-40DA-B34E-48ABBFD30C7D}" presName="parentNode" presStyleLbl="node1" presStyleIdx="1" presStyleCnt="4" custAng="10566197" custFlipVert="1" custScaleX="122951" custScaleY="66268">
        <dgm:presLayoutVars>
          <dgm:chMax val="1"/>
          <dgm:bulletEnabled val="1"/>
        </dgm:presLayoutVars>
      </dgm:prSet>
      <dgm:spPr/>
      <dgm:t>
        <a:bodyPr/>
        <a:lstStyle/>
        <a:p>
          <a:pPr rtl="1"/>
          <a:endParaRPr lang="ar-EG"/>
        </a:p>
      </dgm:t>
    </dgm:pt>
    <dgm:pt modelId="{3DC59EF2-4AED-421B-84A0-B01C650DC18D}" type="pres">
      <dgm:prSet presAssocID="{C30FF8E8-D334-40DA-B34E-48ABBFD30C7D}" presName="childNode" presStyleLbl="revTx" presStyleIdx="0" presStyleCnt="0">
        <dgm:presLayoutVars>
          <dgm:bulletEnabled val="1"/>
        </dgm:presLayoutVars>
      </dgm:prSet>
      <dgm:spPr/>
      <dgm:t>
        <a:bodyPr/>
        <a:lstStyle/>
        <a:p>
          <a:pPr rtl="1"/>
          <a:endParaRPr lang="ar-EG"/>
        </a:p>
      </dgm:t>
    </dgm:pt>
    <dgm:pt modelId="{DE971E7E-842A-4298-AE6C-8154C70B2BA9}" type="pres">
      <dgm:prSet presAssocID="{8D5EF036-5A39-4EBD-98D0-7EE280AE5AC9}" presName="Name25" presStyleLbl="parChTrans1D1" presStyleIdx="1" presStyleCnt="3"/>
      <dgm:spPr/>
      <dgm:t>
        <a:bodyPr/>
        <a:lstStyle/>
        <a:p>
          <a:pPr rtl="1"/>
          <a:endParaRPr lang="ar-EG"/>
        </a:p>
      </dgm:t>
    </dgm:pt>
    <dgm:pt modelId="{20805DE9-7B68-4286-AC0A-127E643EE32B}" type="pres">
      <dgm:prSet presAssocID="{A6CFA286-7357-4D15-AD51-2C2FA865FB92}" presName="node" presStyleCnt="0"/>
      <dgm:spPr/>
    </dgm:pt>
    <dgm:pt modelId="{D6A73155-1E77-48B5-8E6B-0E5A2E100DD7}" type="pres">
      <dgm:prSet presAssocID="{A6CFA286-7357-4D15-AD51-2C2FA865FB92}" presName="parentNode" presStyleLbl="node1" presStyleIdx="2" presStyleCnt="4" custScaleX="131889" custScaleY="134956">
        <dgm:presLayoutVars>
          <dgm:chMax val="1"/>
          <dgm:bulletEnabled val="1"/>
        </dgm:presLayoutVars>
      </dgm:prSet>
      <dgm:spPr/>
      <dgm:t>
        <a:bodyPr/>
        <a:lstStyle/>
        <a:p>
          <a:pPr rtl="1"/>
          <a:endParaRPr lang="ar-EG"/>
        </a:p>
      </dgm:t>
    </dgm:pt>
    <dgm:pt modelId="{C68E60EC-A5BC-42D2-91A1-4C52A8AFA937}" type="pres">
      <dgm:prSet presAssocID="{A6CFA286-7357-4D15-AD51-2C2FA865FB92}" presName="childNode" presStyleLbl="revTx" presStyleIdx="0" presStyleCnt="0">
        <dgm:presLayoutVars>
          <dgm:bulletEnabled val="1"/>
        </dgm:presLayoutVars>
      </dgm:prSet>
      <dgm:spPr/>
      <dgm:t>
        <a:bodyPr/>
        <a:lstStyle/>
        <a:p>
          <a:pPr rtl="1"/>
          <a:endParaRPr lang="ar-EG"/>
        </a:p>
      </dgm:t>
    </dgm:pt>
    <dgm:pt modelId="{B0F38FBB-7B2B-41A3-AC3A-05742042DFF6}" type="pres">
      <dgm:prSet presAssocID="{C9F79838-E668-44D2-9972-EDB47E3313D2}" presName="Name25" presStyleLbl="parChTrans1D1" presStyleIdx="2" presStyleCnt="3"/>
      <dgm:spPr/>
      <dgm:t>
        <a:bodyPr/>
        <a:lstStyle/>
        <a:p>
          <a:pPr rtl="1"/>
          <a:endParaRPr lang="ar-EG"/>
        </a:p>
      </dgm:t>
    </dgm:pt>
    <dgm:pt modelId="{7AD321D5-A7E0-46B9-941B-B9915A14E6D7}" type="pres">
      <dgm:prSet presAssocID="{1A787E1D-1A10-49BE-AF72-6F54067542E7}" presName="node" presStyleCnt="0"/>
      <dgm:spPr/>
    </dgm:pt>
    <dgm:pt modelId="{083B40EE-CC31-4097-BCAE-745C3F9A1F7D}" type="pres">
      <dgm:prSet presAssocID="{1A787E1D-1A10-49BE-AF72-6F54067542E7}" presName="parentNode" presStyleLbl="node1" presStyleIdx="3" presStyleCnt="4" custScaleY="81832">
        <dgm:presLayoutVars>
          <dgm:chMax val="1"/>
          <dgm:bulletEnabled val="1"/>
        </dgm:presLayoutVars>
      </dgm:prSet>
      <dgm:spPr/>
      <dgm:t>
        <a:bodyPr/>
        <a:lstStyle/>
        <a:p>
          <a:pPr rtl="1"/>
          <a:endParaRPr lang="ar-EG"/>
        </a:p>
      </dgm:t>
    </dgm:pt>
    <dgm:pt modelId="{FB9F8EAF-F2A6-4489-8561-AD0DC16DA680}" type="pres">
      <dgm:prSet presAssocID="{1A787E1D-1A10-49BE-AF72-6F54067542E7}" presName="childNode" presStyleLbl="revTx" presStyleIdx="0" presStyleCnt="0">
        <dgm:presLayoutVars>
          <dgm:bulletEnabled val="1"/>
        </dgm:presLayoutVars>
      </dgm:prSet>
      <dgm:spPr/>
      <dgm:t>
        <a:bodyPr/>
        <a:lstStyle/>
        <a:p>
          <a:pPr rtl="1"/>
          <a:endParaRPr lang="ar-EG"/>
        </a:p>
      </dgm:t>
    </dgm:pt>
  </dgm:ptLst>
  <dgm:cxnLst>
    <dgm:cxn modelId="{81C72A41-11F0-44DF-A554-221070F6723F}" srcId="{643A29F3-A983-4BD9-93A4-6B2354A957EA}" destId="{A6CFA286-7357-4D15-AD51-2C2FA865FB92}" srcOrd="1" destOrd="0" parTransId="{8D5EF036-5A39-4EBD-98D0-7EE280AE5AC9}" sibTransId="{24A5F81A-B14E-4673-B374-B36E2F9B4B92}"/>
    <dgm:cxn modelId="{26577211-E49E-4E04-AD69-CCFF6582386C}" type="presOf" srcId="{78F7DEAD-89BC-4256-8B1C-50D787A42EEB}" destId="{94E016E1-B5D6-4AB1-A3CC-BF3545823E6C}" srcOrd="0" destOrd="0" presId="urn:microsoft.com/office/officeart/2005/8/layout/radial2"/>
    <dgm:cxn modelId="{109EF7D8-BA13-481F-BF78-462C59E04340}" type="presOf" srcId="{C9F79838-E668-44D2-9972-EDB47E3313D2}" destId="{B0F38FBB-7B2B-41A3-AC3A-05742042DFF6}" srcOrd="0" destOrd="0" presId="urn:microsoft.com/office/officeart/2005/8/layout/radial2"/>
    <dgm:cxn modelId="{97E52783-5806-452B-9E3C-C6E5AEE78733}" type="presOf" srcId="{A6CFA286-7357-4D15-AD51-2C2FA865FB92}" destId="{D6A73155-1E77-48B5-8E6B-0E5A2E100DD7}" srcOrd="0" destOrd="0" presId="urn:microsoft.com/office/officeart/2005/8/layout/radial2"/>
    <dgm:cxn modelId="{A95477C7-D5D3-459E-A80C-3CBC99D187D0}" srcId="{643A29F3-A983-4BD9-93A4-6B2354A957EA}" destId="{1A787E1D-1A10-49BE-AF72-6F54067542E7}" srcOrd="2" destOrd="0" parTransId="{C9F79838-E668-44D2-9972-EDB47E3313D2}" sibTransId="{1EE9C303-8299-4876-AD50-004994A9EEE0}"/>
    <dgm:cxn modelId="{7DC1348F-04F4-4991-ADD1-9DB94611C472}" type="presOf" srcId="{8D5EF036-5A39-4EBD-98D0-7EE280AE5AC9}" destId="{DE971E7E-842A-4298-AE6C-8154C70B2BA9}" srcOrd="0" destOrd="0" presId="urn:microsoft.com/office/officeart/2005/8/layout/radial2"/>
    <dgm:cxn modelId="{88FE2402-09CA-4F1F-8705-16F23FE56CAB}" srcId="{643A29F3-A983-4BD9-93A4-6B2354A957EA}" destId="{C30FF8E8-D334-40DA-B34E-48ABBFD30C7D}" srcOrd="0" destOrd="0" parTransId="{78F7DEAD-89BC-4256-8B1C-50D787A42EEB}" sibTransId="{378018EC-8BA1-43E1-9973-6F814EBD6FB6}"/>
    <dgm:cxn modelId="{3306DB7E-6C00-43DA-A82F-460DE498700A}" type="presOf" srcId="{643A29F3-A983-4BD9-93A4-6B2354A957EA}" destId="{73FA4FE7-EE60-4E13-A114-D4122E37FC8F}" srcOrd="0" destOrd="0" presId="urn:microsoft.com/office/officeart/2005/8/layout/radial2"/>
    <dgm:cxn modelId="{BE8BA5D7-DCFD-4549-9984-1B5739AD5A24}" type="presOf" srcId="{C30FF8E8-D334-40DA-B34E-48ABBFD30C7D}" destId="{69836054-B6B6-4FA6-87D8-173ACD7B1910}" srcOrd="0" destOrd="0" presId="urn:microsoft.com/office/officeart/2005/8/layout/radial2"/>
    <dgm:cxn modelId="{D7910AFE-FE12-4FAE-8508-082ADB85E67C}" type="presOf" srcId="{1A787E1D-1A10-49BE-AF72-6F54067542E7}" destId="{083B40EE-CC31-4097-BCAE-745C3F9A1F7D}" srcOrd="0" destOrd="0" presId="urn:microsoft.com/office/officeart/2005/8/layout/radial2"/>
    <dgm:cxn modelId="{8998D2F9-D172-42DD-B258-58EC3C47C90C}" type="presParOf" srcId="{73FA4FE7-EE60-4E13-A114-D4122E37FC8F}" destId="{2B0C1614-6097-461E-B46A-03BEBB9F13AD}" srcOrd="0" destOrd="0" presId="urn:microsoft.com/office/officeart/2005/8/layout/radial2"/>
    <dgm:cxn modelId="{037A66FF-334F-4911-9E88-F0740B23FADC}" type="presParOf" srcId="{2B0C1614-6097-461E-B46A-03BEBB9F13AD}" destId="{78489225-8408-46DF-96F2-DE7E2361831F}" srcOrd="0" destOrd="0" presId="urn:microsoft.com/office/officeart/2005/8/layout/radial2"/>
    <dgm:cxn modelId="{32718E3A-4F6C-4FDD-9867-DD902D702D2B}" type="presParOf" srcId="{78489225-8408-46DF-96F2-DE7E2361831F}" destId="{DA468DF7-7EFF-42A5-8915-7435583E7AAA}" srcOrd="0" destOrd="0" presId="urn:microsoft.com/office/officeart/2005/8/layout/radial2"/>
    <dgm:cxn modelId="{408A0D4C-26BD-46F5-9FFA-FC2CA2397B49}" type="presParOf" srcId="{78489225-8408-46DF-96F2-DE7E2361831F}" destId="{151C5677-E19A-4CCF-ADC7-58FDD7DAD16C}" srcOrd="1" destOrd="0" presId="urn:microsoft.com/office/officeart/2005/8/layout/radial2"/>
    <dgm:cxn modelId="{415E4561-B685-4467-9DD4-A4F21C62AE04}" type="presParOf" srcId="{2B0C1614-6097-461E-B46A-03BEBB9F13AD}" destId="{94E016E1-B5D6-4AB1-A3CC-BF3545823E6C}" srcOrd="1" destOrd="0" presId="urn:microsoft.com/office/officeart/2005/8/layout/radial2"/>
    <dgm:cxn modelId="{F8212A22-8862-4E52-9160-FD1CEA5C5F12}" type="presParOf" srcId="{2B0C1614-6097-461E-B46A-03BEBB9F13AD}" destId="{681C3DE3-4D8F-454A-A2FD-111B88D1912E}" srcOrd="2" destOrd="0" presId="urn:microsoft.com/office/officeart/2005/8/layout/radial2"/>
    <dgm:cxn modelId="{A0AB6093-059C-418B-82E7-6BA979E931D6}" type="presParOf" srcId="{681C3DE3-4D8F-454A-A2FD-111B88D1912E}" destId="{69836054-B6B6-4FA6-87D8-173ACD7B1910}" srcOrd="0" destOrd="0" presId="urn:microsoft.com/office/officeart/2005/8/layout/radial2"/>
    <dgm:cxn modelId="{8C45DE51-CECE-4F8A-9F02-D0F7D105E798}" type="presParOf" srcId="{681C3DE3-4D8F-454A-A2FD-111B88D1912E}" destId="{3DC59EF2-4AED-421B-84A0-B01C650DC18D}" srcOrd="1" destOrd="0" presId="urn:microsoft.com/office/officeart/2005/8/layout/radial2"/>
    <dgm:cxn modelId="{FB295CC1-37A9-499D-900C-4DAA1ABDEFF3}" type="presParOf" srcId="{2B0C1614-6097-461E-B46A-03BEBB9F13AD}" destId="{DE971E7E-842A-4298-AE6C-8154C70B2BA9}" srcOrd="3" destOrd="0" presId="urn:microsoft.com/office/officeart/2005/8/layout/radial2"/>
    <dgm:cxn modelId="{F8DF01D3-2415-4714-A3E6-160C044C7FAF}" type="presParOf" srcId="{2B0C1614-6097-461E-B46A-03BEBB9F13AD}" destId="{20805DE9-7B68-4286-AC0A-127E643EE32B}" srcOrd="4" destOrd="0" presId="urn:microsoft.com/office/officeart/2005/8/layout/radial2"/>
    <dgm:cxn modelId="{61F0778C-87F5-4075-8172-5A2C2D1ACB43}" type="presParOf" srcId="{20805DE9-7B68-4286-AC0A-127E643EE32B}" destId="{D6A73155-1E77-48B5-8E6B-0E5A2E100DD7}" srcOrd="0" destOrd="0" presId="urn:microsoft.com/office/officeart/2005/8/layout/radial2"/>
    <dgm:cxn modelId="{C1579990-73F8-4E71-80E0-DC6CE410718F}" type="presParOf" srcId="{20805DE9-7B68-4286-AC0A-127E643EE32B}" destId="{C68E60EC-A5BC-42D2-91A1-4C52A8AFA937}" srcOrd="1" destOrd="0" presId="urn:microsoft.com/office/officeart/2005/8/layout/radial2"/>
    <dgm:cxn modelId="{1F60E664-2DC4-4610-82EF-3B1EB6744CF3}" type="presParOf" srcId="{2B0C1614-6097-461E-B46A-03BEBB9F13AD}" destId="{B0F38FBB-7B2B-41A3-AC3A-05742042DFF6}" srcOrd="5" destOrd="0" presId="urn:microsoft.com/office/officeart/2005/8/layout/radial2"/>
    <dgm:cxn modelId="{B8B21E4F-9034-4C28-B4F9-40EA4D4BB3D8}" type="presParOf" srcId="{2B0C1614-6097-461E-B46A-03BEBB9F13AD}" destId="{7AD321D5-A7E0-46B9-941B-B9915A14E6D7}" srcOrd="6" destOrd="0" presId="urn:microsoft.com/office/officeart/2005/8/layout/radial2"/>
    <dgm:cxn modelId="{39E22D04-44C1-499B-B51C-83546C8E4269}" type="presParOf" srcId="{7AD321D5-A7E0-46B9-941B-B9915A14E6D7}" destId="{083B40EE-CC31-4097-BCAE-745C3F9A1F7D}" srcOrd="0" destOrd="0" presId="urn:microsoft.com/office/officeart/2005/8/layout/radial2"/>
    <dgm:cxn modelId="{64694308-E635-4C28-A2D0-546427EFE45A}" type="presParOf" srcId="{7AD321D5-A7E0-46B9-941B-B9915A14E6D7}" destId="{FB9F8EAF-F2A6-4489-8561-AD0DC16DA680}"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F81B166-FACA-4513-9699-2FBEAECBB12A}" type="doc">
      <dgm:prSet loTypeId="urn:microsoft.com/office/officeart/2005/8/layout/pyramid2" loCatId="list" qsTypeId="urn:microsoft.com/office/officeart/2005/8/quickstyle/simple1" qsCatId="simple" csTypeId="urn:microsoft.com/office/officeart/2005/8/colors/accent1_2" csCatId="accent1" phldr="1"/>
      <dgm:spPr/>
    </dgm:pt>
    <dgm:pt modelId="{2AA702F8-BB5E-483E-BB85-18A51390C332}">
      <dgm:prSet phldrT="[Text]"/>
      <dgm:spPr/>
      <dgm:t>
        <a:bodyPr/>
        <a:lstStyle/>
        <a:p>
          <a:pPr rtl="1"/>
          <a:r>
            <a:rPr lang="ar-EG" dirty="0" smtClean="0"/>
            <a:t>الصناعة</a:t>
          </a:r>
          <a:endParaRPr lang="ar-EG" dirty="0"/>
        </a:p>
      </dgm:t>
    </dgm:pt>
    <dgm:pt modelId="{D50BE936-BF5D-4CCB-8B43-557990328460}" type="parTrans" cxnId="{FE9730B1-1DA7-4C2B-947B-C7542A6473D9}">
      <dgm:prSet/>
      <dgm:spPr/>
      <dgm:t>
        <a:bodyPr/>
        <a:lstStyle/>
        <a:p>
          <a:pPr rtl="1"/>
          <a:endParaRPr lang="ar-EG"/>
        </a:p>
      </dgm:t>
    </dgm:pt>
    <dgm:pt modelId="{34E4DED8-A51D-4BE2-B045-E216233CAA2F}" type="sibTrans" cxnId="{FE9730B1-1DA7-4C2B-947B-C7542A6473D9}">
      <dgm:prSet/>
      <dgm:spPr/>
      <dgm:t>
        <a:bodyPr/>
        <a:lstStyle/>
        <a:p>
          <a:pPr rtl="1"/>
          <a:endParaRPr lang="ar-EG"/>
        </a:p>
      </dgm:t>
    </dgm:pt>
    <dgm:pt modelId="{2D420D99-CFA0-4ACE-96F7-69FFB01DE4BD}">
      <dgm:prSet phldrT="[Text]"/>
      <dgm:spPr/>
      <dgm:t>
        <a:bodyPr/>
        <a:lstStyle/>
        <a:p>
          <a:pPr rtl="1"/>
          <a:r>
            <a:rPr lang="ar-EG" dirty="0" smtClean="0"/>
            <a:t>النقل ومحطات الطاقة</a:t>
          </a:r>
          <a:endParaRPr lang="ar-EG" dirty="0"/>
        </a:p>
      </dgm:t>
    </dgm:pt>
    <dgm:pt modelId="{F2DEDC56-6563-4D7E-8628-02A506CE0C83}" type="parTrans" cxnId="{C4832D81-4D3F-464C-97D5-E6068F7287F4}">
      <dgm:prSet/>
      <dgm:spPr/>
      <dgm:t>
        <a:bodyPr/>
        <a:lstStyle/>
        <a:p>
          <a:pPr rtl="1"/>
          <a:endParaRPr lang="ar-EG"/>
        </a:p>
      </dgm:t>
    </dgm:pt>
    <dgm:pt modelId="{3E5796D0-3213-4E34-96A7-696511069FA8}" type="sibTrans" cxnId="{C4832D81-4D3F-464C-97D5-E6068F7287F4}">
      <dgm:prSet/>
      <dgm:spPr/>
      <dgm:t>
        <a:bodyPr/>
        <a:lstStyle/>
        <a:p>
          <a:pPr rtl="1"/>
          <a:endParaRPr lang="ar-EG"/>
        </a:p>
      </dgm:t>
    </dgm:pt>
    <dgm:pt modelId="{24165F28-E720-4EC9-9E2E-C45837663813}">
      <dgm:prSet phldrT="[Text]"/>
      <dgm:spPr/>
      <dgm:t>
        <a:bodyPr/>
        <a:lstStyle/>
        <a:p>
          <a:pPr rtl="1"/>
          <a:r>
            <a:rPr lang="ar-EG" dirty="0" smtClean="0"/>
            <a:t>التدخين</a:t>
          </a:r>
          <a:endParaRPr lang="ar-EG" dirty="0"/>
        </a:p>
      </dgm:t>
    </dgm:pt>
    <dgm:pt modelId="{3BA23073-E865-46E1-BF0D-8AE9976DE304}" type="parTrans" cxnId="{6AFA35EF-65FD-4286-9BF9-5C6BBFE15145}">
      <dgm:prSet/>
      <dgm:spPr/>
      <dgm:t>
        <a:bodyPr/>
        <a:lstStyle/>
        <a:p>
          <a:pPr rtl="1"/>
          <a:endParaRPr lang="ar-EG"/>
        </a:p>
      </dgm:t>
    </dgm:pt>
    <dgm:pt modelId="{8F59FAD4-07A2-4B3B-B16B-707D969D16CC}" type="sibTrans" cxnId="{6AFA35EF-65FD-4286-9BF9-5C6BBFE15145}">
      <dgm:prSet/>
      <dgm:spPr/>
      <dgm:t>
        <a:bodyPr/>
        <a:lstStyle/>
        <a:p>
          <a:pPr rtl="1"/>
          <a:endParaRPr lang="ar-EG"/>
        </a:p>
      </dgm:t>
    </dgm:pt>
    <dgm:pt modelId="{8D8F347E-8881-4FA9-8F99-B52C28EB044E}" type="pres">
      <dgm:prSet presAssocID="{0F81B166-FACA-4513-9699-2FBEAECBB12A}" presName="compositeShape" presStyleCnt="0">
        <dgm:presLayoutVars>
          <dgm:dir/>
          <dgm:resizeHandles/>
        </dgm:presLayoutVars>
      </dgm:prSet>
      <dgm:spPr/>
    </dgm:pt>
    <dgm:pt modelId="{359CA386-E48C-4D82-ABE9-B8065F6DB4CF}" type="pres">
      <dgm:prSet presAssocID="{0F81B166-FACA-4513-9699-2FBEAECBB12A}" presName="pyramid" presStyleLbl="node1" presStyleIdx="0" presStyleCnt="1" custScaleX="107278" custLinFactNeighborX="41819" custLinFactNeighborY="-7323"/>
      <dgm:spPr/>
    </dgm:pt>
    <dgm:pt modelId="{C00ED659-5EE1-495A-BC1F-7AAD541D0F89}" type="pres">
      <dgm:prSet presAssocID="{0F81B166-FACA-4513-9699-2FBEAECBB12A}" presName="theList" presStyleCnt="0"/>
      <dgm:spPr/>
    </dgm:pt>
    <dgm:pt modelId="{92018053-BC1F-4126-80FA-195F4F7586F9}" type="pres">
      <dgm:prSet presAssocID="{2AA702F8-BB5E-483E-BB85-18A51390C332}" presName="aNode" presStyleLbl="fgAcc1" presStyleIdx="0" presStyleCnt="3">
        <dgm:presLayoutVars>
          <dgm:bulletEnabled val="1"/>
        </dgm:presLayoutVars>
      </dgm:prSet>
      <dgm:spPr/>
      <dgm:t>
        <a:bodyPr/>
        <a:lstStyle/>
        <a:p>
          <a:pPr rtl="1"/>
          <a:endParaRPr lang="ar-EG"/>
        </a:p>
      </dgm:t>
    </dgm:pt>
    <dgm:pt modelId="{6779D477-5870-40BF-9713-29AC4EEDB44E}" type="pres">
      <dgm:prSet presAssocID="{2AA702F8-BB5E-483E-BB85-18A51390C332}" presName="aSpace" presStyleCnt="0"/>
      <dgm:spPr/>
    </dgm:pt>
    <dgm:pt modelId="{DD143246-7E94-4928-91CE-5C85101290C1}" type="pres">
      <dgm:prSet presAssocID="{2D420D99-CFA0-4ACE-96F7-69FFB01DE4BD}" presName="aNode" presStyleLbl="fgAcc1" presStyleIdx="1" presStyleCnt="3">
        <dgm:presLayoutVars>
          <dgm:bulletEnabled val="1"/>
        </dgm:presLayoutVars>
      </dgm:prSet>
      <dgm:spPr/>
      <dgm:t>
        <a:bodyPr/>
        <a:lstStyle/>
        <a:p>
          <a:pPr rtl="1"/>
          <a:endParaRPr lang="ar-EG"/>
        </a:p>
      </dgm:t>
    </dgm:pt>
    <dgm:pt modelId="{2C05340E-C694-40DA-AC41-2E583FACF33B}" type="pres">
      <dgm:prSet presAssocID="{2D420D99-CFA0-4ACE-96F7-69FFB01DE4BD}" presName="aSpace" presStyleCnt="0"/>
      <dgm:spPr/>
    </dgm:pt>
    <dgm:pt modelId="{EF3FD0D7-C928-4771-826C-38D343B2A88F}" type="pres">
      <dgm:prSet presAssocID="{24165F28-E720-4EC9-9E2E-C45837663813}" presName="aNode" presStyleLbl="fgAcc1" presStyleIdx="2" presStyleCnt="3">
        <dgm:presLayoutVars>
          <dgm:bulletEnabled val="1"/>
        </dgm:presLayoutVars>
      </dgm:prSet>
      <dgm:spPr/>
      <dgm:t>
        <a:bodyPr/>
        <a:lstStyle/>
        <a:p>
          <a:pPr rtl="1"/>
          <a:endParaRPr lang="ar-EG"/>
        </a:p>
      </dgm:t>
    </dgm:pt>
    <dgm:pt modelId="{C30FB8ED-0788-4F4A-8C93-A32FDB95F736}" type="pres">
      <dgm:prSet presAssocID="{24165F28-E720-4EC9-9E2E-C45837663813}" presName="aSpace" presStyleCnt="0"/>
      <dgm:spPr/>
    </dgm:pt>
  </dgm:ptLst>
  <dgm:cxnLst>
    <dgm:cxn modelId="{FE9730B1-1DA7-4C2B-947B-C7542A6473D9}" srcId="{0F81B166-FACA-4513-9699-2FBEAECBB12A}" destId="{2AA702F8-BB5E-483E-BB85-18A51390C332}" srcOrd="0" destOrd="0" parTransId="{D50BE936-BF5D-4CCB-8B43-557990328460}" sibTransId="{34E4DED8-A51D-4BE2-B045-E216233CAA2F}"/>
    <dgm:cxn modelId="{0161C432-FC49-4A1A-A15D-FFFEB5662961}" type="presOf" srcId="{24165F28-E720-4EC9-9E2E-C45837663813}" destId="{EF3FD0D7-C928-4771-826C-38D343B2A88F}" srcOrd="0" destOrd="0" presId="urn:microsoft.com/office/officeart/2005/8/layout/pyramid2"/>
    <dgm:cxn modelId="{192CEE06-3F46-44A6-BBD5-302EC37A3968}" type="presOf" srcId="{2D420D99-CFA0-4ACE-96F7-69FFB01DE4BD}" destId="{DD143246-7E94-4928-91CE-5C85101290C1}" srcOrd="0" destOrd="0" presId="urn:microsoft.com/office/officeart/2005/8/layout/pyramid2"/>
    <dgm:cxn modelId="{300D42BA-AAEE-4135-A6BC-411DFDD268B2}" type="presOf" srcId="{0F81B166-FACA-4513-9699-2FBEAECBB12A}" destId="{8D8F347E-8881-4FA9-8F99-B52C28EB044E}" srcOrd="0" destOrd="0" presId="urn:microsoft.com/office/officeart/2005/8/layout/pyramid2"/>
    <dgm:cxn modelId="{8C299B96-4E62-4384-81C0-77E8B5FE1C31}" type="presOf" srcId="{2AA702F8-BB5E-483E-BB85-18A51390C332}" destId="{92018053-BC1F-4126-80FA-195F4F7586F9}" srcOrd="0" destOrd="0" presId="urn:microsoft.com/office/officeart/2005/8/layout/pyramid2"/>
    <dgm:cxn modelId="{6AFA35EF-65FD-4286-9BF9-5C6BBFE15145}" srcId="{0F81B166-FACA-4513-9699-2FBEAECBB12A}" destId="{24165F28-E720-4EC9-9E2E-C45837663813}" srcOrd="2" destOrd="0" parTransId="{3BA23073-E865-46E1-BF0D-8AE9976DE304}" sibTransId="{8F59FAD4-07A2-4B3B-B16B-707D969D16CC}"/>
    <dgm:cxn modelId="{C4832D81-4D3F-464C-97D5-E6068F7287F4}" srcId="{0F81B166-FACA-4513-9699-2FBEAECBB12A}" destId="{2D420D99-CFA0-4ACE-96F7-69FFB01DE4BD}" srcOrd="1" destOrd="0" parTransId="{F2DEDC56-6563-4D7E-8628-02A506CE0C83}" sibTransId="{3E5796D0-3213-4E34-96A7-696511069FA8}"/>
    <dgm:cxn modelId="{06F1F26E-F538-404F-9857-0B3E98A8A040}" type="presParOf" srcId="{8D8F347E-8881-4FA9-8F99-B52C28EB044E}" destId="{359CA386-E48C-4D82-ABE9-B8065F6DB4CF}" srcOrd="0" destOrd="0" presId="urn:microsoft.com/office/officeart/2005/8/layout/pyramid2"/>
    <dgm:cxn modelId="{A8D8E2B3-5BB1-43E7-BD0C-9C965BE017FB}" type="presParOf" srcId="{8D8F347E-8881-4FA9-8F99-B52C28EB044E}" destId="{C00ED659-5EE1-495A-BC1F-7AAD541D0F89}" srcOrd="1" destOrd="0" presId="urn:microsoft.com/office/officeart/2005/8/layout/pyramid2"/>
    <dgm:cxn modelId="{8A1A1E9C-4140-4B04-9CE6-93F248181F9E}" type="presParOf" srcId="{C00ED659-5EE1-495A-BC1F-7AAD541D0F89}" destId="{92018053-BC1F-4126-80FA-195F4F7586F9}" srcOrd="0" destOrd="0" presId="urn:microsoft.com/office/officeart/2005/8/layout/pyramid2"/>
    <dgm:cxn modelId="{933CF42F-DC0E-428B-A6B5-7A156731B1A2}" type="presParOf" srcId="{C00ED659-5EE1-495A-BC1F-7AAD541D0F89}" destId="{6779D477-5870-40BF-9713-29AC4EEDB44E}" srcOrd="1" destOrd="0" presId="urn:microsoft.com/office/officeart/2005/8/layout/pyramid2"/>
    <dgm:cxn modelId="{1A2862BF-D98A-45B5-8214-43CD3FEDCD9B}" type="presParOf" srcId="{C00ED659-5EE1-495A-BC1F-7AAD541D0F89}" destId="{DD143246-7E94-4928-91CE-5C85101290C1}" srcOrd="2" destOrd="0" presId="urn:microsoft.com/office/officeart/2005/8/layout/pyramid2"/>
    <dgm:cxn modelId="{0C79D4B1-5E6F-40C6-9E7A-344718C4473B}" type="presParOf" srcId="{C00ED659-5EE1-495A-BC1F-7AAD541D0F89}" destId="{2C05340E-C694-40DA-AC41-2E583FACF33B}" srcOrd="3" destOrd="0" presId="urn:microsoft.com/office/officeart/2005/8/layout/pyramid2"/>
    <dgm:cxn modelId="{38530EB5-CF82-4017-9339-F78072A93684}" type="presParOf" srcId="{C00ED659-5EE1-495A-BC1F-7AAD541D0F89}" destId="{EF3FD0D7-C928-4771-826C-38D343B2A88F}" srcOrd="4" destOrd="0" presId="urn:microsoft.com/office/officeart/2005/8/layout/pyramid2"/>
    <dgm:cxn modelId="{3CD2127E-D5B7-4D82-8462-9E863F84DCC1}" type="presParOf" srcId="{C00ED659-5EE1-495A-BC1F-7AAD541D0F89}" destId="{C30FB8ED-0788-4F4A-8C93-A32FDB95F736}"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AA17F65-46CC-4115-8F41-59C33559B2D5}" type="doc">
      <dgm:prSet loTypeId="urn:microsoft.com/office/officeart/2005/8/layout/cycle8" loCatId="cycle" qsTypeId="urn:microsoft.com/office/officeart/2005/8/quickstyle/simple1" qsCatId="simple" csTypeId="urn:microsoft.com/office/officeart/2005/8/colors/accent1_2" csCatId="accent1" phldr="1"/>
      <dgm:spPr/>
    </dgm:pt>
    <dgm:pt modelId="{A567364A-7A14-4B75-9107-970C6F56968E}">
      <dgm:prSet phldrT="[Text]"/>
      <dgm:spPr/>
      <dgm:t>
        <a:bodyPr/>
        <a:lstStyle/>
        <a:p>
          <a:pPr rtl="1"/>
          <a:r>
            <a:rPr lang="ar-EG" dirty="0" smtClean="0"/>
            <a:t>الصحية </a:t>
          </a:r>
          <a:endParaRPr lang="ar-EG" dirty="0"/>
        </a:p>
      </dgm:t>
    </dgm:pt>
    <dgm:pt modelId="{C32C2478-BA3D-4B2C-AE81-4E7B67854DE5}" type="parTrans" cxnId="{CD7A2A4A-FC87-4698-8826-6A43878FC0EF}">
      <dgm:prSet/>
      <dgm:spPr/>
      <dgm:t>
        <a:bodyPr/>
        <a:lstStyle/>
        <a:p>
          <a:pPr rtl="1"/>
          <a:endParaRPr lang="ar-EG"/>
        </a:p>
      </dgm:t>
    </dgm:pt>
    <dgm:pt modelId="{D599B316-CA4F-4E5D-9DE1-45A353873133}" type="sibTrans" cxnId="{CD7A2A4A-FC87-4698-8826-6A43878FC0EF}">
      <dgm:prSet/>
      <dgm:spPr/>
      <dgm:t>
        <a:bodyPr/>
        <a:lstStyle/>
        <a:p>
          <a:pPr rtl="1"/>
          <a:endParaRPr lang="ar-EG"/>
        </a:p>
      </dgm:t>
    </dgm:pt>
    <dgm:pt modelId="{F701BF27-F949-4ED2-AC40-A13AE466F10F}">
      <dgm:prSet phldrT="[Text]"/>
      <dgm:spPr/>
      <dgm:t>
        <a:bodyPr/>
        <a:lstStyle/>
        <a:p>
          <a:pPr rtl="1"/>
          <a:r>
            <a:rPr lang="ar-EG" dirty="0" smtClean="0"/>
            <a:t>الاقتصادية</a:t>
          </a:r>
          <a:endParaRPr lang="ar-EG" dirty="0"/>
        </a:p>
      </dgm:t>
    </dgm:pt>
    <dgm:pt modelId="{76AF0337-912D-4F76-8EFE-359B1BD86D71}" type="parTrans" cxnId="{D6C757E0-F76A-4D1C-957C-9936B7948D8B}">
      <dgm:prSet/>
      <dgm:spPr/>
      <dgm:t>
        <a:bodyPr/>
        <a:lstStyle/>
        <a:p>
          <a:pPr rtl="1"/>
          <a:endParaRPr lang="ar-EG"/>
        </a:p>
      </dgm:t>
    </dgm:pt>
    <dgm:pt modelId="{347BC6D0-06B1-4217-B553-7E3862B5AEC7}" type="sibTrans" cxnId="{D6C757E0-F76A-4D1C-957C-9936B7948D8B}">
      <dgm:prSet/>
      <dgm:spPr/>
      <dgm:t>
        <a:bodyPr/>
        <a:lstStyle/>
        <a:p>
          <a:pPr rtl="1"/>
          <a:endParaRPr lang="ar-EG"/>
        </a:p>
      </dgm:t>
    </dgm:pt>
    <dgm:pt modelId="{E8B51F70-939C-4E70-8636-589257827B29}">
      <dgm:prSet phldrT="[Text]"/>
      <dgm:spPr/>
      <dgm:t>
        <a:bodyPr/>
        <a:lstStyle/>
        <a:p>
          <a:pPr rtl="1"/>
          <a:r>
            <a:rPr lang="ar-EG" dirty="0" smtClean="0"/>
            <a:t>البيولوجية</a:t>
          </a:r>
          <a:endParaRPr lang="ar-EG" dirty="0"/>
        </a:p>
      </dgm:t>
    </dgm:pt>
    <dgm:pt modelId="{2FE681FD-99B6-450A-8387-5750C481FB26}" type="parTrans" cxnId="{E7C5C112-A2CE-4F06-B3D5-D84C53A1354F}">
      <dgm:prSet/>
      <dgm:spPr/>
      <dgm:t>
        <a:bodyPr/>
        <a:lstStyle/>
        <a:p>
          <a:pPr rtl="1"/>
          <a:endParaRPr lang="ar-EG"/>
        </a:p>
      </dgm:t>
    </dgm:pt>
    <dgm:pt modelId="{3819F87B-35C5-4856-A023-019B576D3D06}" type="sibTrans" cxnId="{E7C5C112-A2CE-4F06-B3D5-D84C53A1354F}">
      <dgm:prSet/>
      <dgm:spPr/>
      <dgm:t>
        <a:bodyPr/>
        <a:lstStyle/>
        <a:p>
          <a:pPr rtl="1"/>
          <a:endParaRPr lang="ar-EG"/>
        </a:p>
      </dgm:t>
    </dgm:pt>
    <dgm:pt modelId="{B10EC13F-27CC-4E0A-A929-251BD67DB0A0}" type="pres">
      <dgm:prSet presAssocID="{2AA17F65-46CC-4115-8F41-59C33559B2D5}" presName="compositeShape" presStyleCnt="0">
        <dgm:presLayoutVars>
          <dgm:chMax val="7"/>
          <dgm:dir/>
          <dgm:resizeHandles val="exact"/>
        </dgm:presLayoutVars>
      </dgm:prSet>
      <dgm:spPr/>
    </dgm:pt>
    <dgm:pt modelId="{C71BF047-2A7E-4AF9-AC29-CCCB12BAF2FD}" type="pres">
      <dgm:prSet presAssocID="{2AA17F65-46CC-4115-8F41-59C33559B2D5}" presName="wedge1" presStyleLbl="node1" presStyleIdx="0" presStyleCnt="3"/>
      <dgm:spPr/>
      <dgm:t>
        <a:bodyPr/>
        <a:lstStyle/>
        <a:p>
          <a:pPr rtl="1"/>
          <a:endParaRPr lang="ar-EG"/>
        </a:p>
      </dgm:t>
    </dgm:pt>
    <dgm:pt modelId="{642DF2F1-89E9-4700-9E9D-28F38C782C7C}" type="pres">
      <dgm:prSet presAssocID="{2AA17F65-46CC-4115-8F41-59C33559B2D5}" presName="dummy1a" presStyleCnt="0"/>
      <dgm:spPr/>
    </dgm:pt>
    <dgm:pt modelId="{EB21CA25-6D85-4789-9986-5D4B19ED61C0}" type="pres">
      <dgm:prSet presAssocID="{2AA17F65-46CC-4115-8F41-59C33559B2D5}" presName="dummy1b" presStyleCnt="0"/>
      <dgm:spPr/>
    </dgm:pt>
    <dgm:pt modelId="{61724E62-9E19-4030-9F31-D99B4352F33A}" type="pres">
      <dgm:prSet presAssocID="{2AA17F65-46CC-4115-8F41-59C33559B2D5}" presName="wedge1Tx" presStyleLbl="node1" presStyleIdx="0" presStyleCnt="3">
        <dgm:presLayoutVars>
          <dgm:chMax val="0"/>
          <dgm:chPref val="0"/>
          <dgm:bulletEnabled val="1"/>
        </dgm:presLayoutVars>
      </dgm:prSet>
      <dgm:spPr/>
      <dgm:t>
        <a:bodyPr/>
        <a:lstStyle/>
        <a:p>
          <a:pPr rtl="1"/>
          <a:endParaRPr lang="ar-EG"/>
        </a:p>
      </dgm:t>
    </dgm:pt>
    <dgm:pt modelId="{DFD2F296-29B1-43CC-A0EC-D4D4C225749A}" type="pres">
      <dgm:prSet presAssocID="{2AA17F65-46CC-4115-8F41-59C33559B2D5}" presName="wedge2" presStyleLbl="node1" presStyleIdx="1" presStyleCnt="3" custScaleX="106066" custScaleY="102175" custLinFactNeighborX="1894" custLinFactNeighborY="-108"/>
      <dgm:spPr/>
      <dgm:t>
        <a:bodyPr/>
        <a:lstStyle/>
        <a:p>
          <a:pPr rtl="1"/>
          <a:endParaRPr lang="ar-EG"/>
        </a:p>
      </dgm:t>
    </dgm:pt>
    <dgm:pt modelId="{7171155A-16F8-4801-B805-15BDE35ACBF7}" type="pres">
      <dgm:prSet presAssocID="{2AA17F65-46CC-4115-8F41-59C33559B2D5}" presName="dummy2a" presStyleCnt="0"/>
      <dgm:spPr/>
    </dgm:pt>
    <dgm:pt modelId="{30049D40-913E-47CD-8D1F-C14577D9D29D}" type="pres">
      <dgm:prSet presAssocID="{2AA17F65-46CC-4115-8F41-59C33559B2D5}" presName="dummy2b" presStyleCnt="0"/>
      <dgm:spPr/>
    </dgm:pt>
    <dgm:pt modelId="{EEF89EEC-916E-49BE-A8A5-B71EBA9D6BA8}" type="pres">
      <dgm:prSet presAssocID="{2AA17F65-46CC-4115-8F41-59C33559B2D5}" presName="wedge2Tx" presStyleLbl="node1" presStyleIdx="1" presStyleCnt="3">
        <dgm:presLayoutVars>
          <dgm:chMax val="0"/>
          <dgm:chPref val="0"/>
          <dgm:bulletEnabled val="1"/>
        </dgm:presLayoutVars>
      </dgm:prSet>
      <dgm:spPr/>
      <dgm:t>
        <a:bodyPr/>
        <a:lstStyle/>
        <a:p>
          <a:pPr rtl="1"/>
          <a:endParaRPr lang="ar-EG"/>
        </a:p>
      </dgm:t>
    </dgm:pt>
    <dgm:pt modelId="{10009918-3302-4AF6-84EA-C5C8F75CDCA0}" type="pres">
      <dgm:prSet presAssocID="{2AA17F65-46CC-4115-8F41-59C33559B2D5}" presName="wedge3" presStyleLbl="node1" presStyleIdx="2" presStyleCnt="3"/>
      <dgm:spPr/>
      <dgm:t>
        <a:bodyPr/>
        <a:lstStyle/>
        <a:p>
          <a:pPr rtl="1"/>
          <a:endParaRPr lang="ar-EG"/>
        </a:p>
      </dgm:t>
    </dgm:pt>
    <dgm:pt modelId="{00B09567-F261-417F-A292-51B966840A90}" type="pres">
      <dgm:prSet presAssocID="{2AA17F65-46CC-4115-8F41-59C33559B2D5}" presName="dummy3a" presStyleCnt="0"/>
      <dgm:spPr/>
    </dgm:pt>
    <dgm:pt modelId="{D887B405-CC8C-4A22-A362-1EA9468500F4}" type="pres">
      <dgm:prSet presAssocID="{2AA17F65-46CC-4115-8F41-59C33559B2D5}" presName="dummy3b" presStyleCnt="0"/>
      <dgm:spPr/>
    </dgm:pt>
    <dgm:pt modelId="{36DAE542-E51F-4F19-B317-E50394F9FCEE}" type="pres">
      <dgm:prSet presAssocID="{2AA17F65-46CC-4115-8F41-59C33559B2D5}" presName="wedge3Tx" presStyleLbl="node1" presStyleIdx="2" presStyleCnt="3">
        <dgm:presLayoutVars>
          <dgm:chMax val="0"/>
          <dgm:chPref val="0"/>
          <dgm:bulletEnabled val="1"/>
        </dgm:presLayoutVars>
      </dgm:prSet>
      <dgm:spPr/>
      <dgm:t>
        <a:bodyPr/>
        <a:lstStyle/>
        <a:p>
          <a:pPr rtl="1"/>
          <a:endParaRPr lang="ar-EG"/>
        </a:p>
      </dgm:t>
    </dgm:pt>
    <dgm:pt modelId="{C8974C96-46B0-4626-BA6A-7D574A54F4A0}" type="pres">
      <dgm:prSet presAssocID="{D599B316-CA4F-4E5D-9DE1-45A353873133}" presName="arrowWedge1" presStyleLbl="fgSibTrans2D1" presStyleIdx="0" presStyleCnt="3"/>
      <dgm:spPr/>
    </dgm:pt>
    <dgm:pt modelId="{9048DA0D-9D05-40C3-9047-6AF211B93C1A}" type="pres">
      <dgm:prSet presAssocID="{347BC6D0-06B1-4217-B553-7E3862B5AEC7}" presName="arrowWedge2" presStyleLbl="fgSibTrans2D1" presStyleIdx="1" presStyleCnt="3"/>
      <dgm:spPr/>
    </dgm:pt>
    <dgm:pt modelId="{618BC33A-C93F-43FC-8532-1580297CB2C0}" type="pres">
      <dgm:prSet presAssocID="{3819F87B-35C5-4856-A023-019B576D3D06}" presName="arrowWedge3" presStyleLbl="fgSibTrans2D1" presStyleIdx="2" presStyleCnt="3"/>
      <dgm:spPr/>
    </dgm:pt>
  </dgm:ptLst>
  <dgm:cxnLst>
    <dgm:cxn modelId="{5D612860-9F47-424F-8C6D-7D0243720B04}" type="presOf" srcId="{A567364A-7A14-4B75-9107-970C6F56968E}" destId="{61724E62-9E19-4030-9F31-D99B4352F33A}" srcOrd="1" destOrd="0" presId="urn:microsoft.com/office/officeart/2005/8/layout/cycle8"/>
    <dgm:cxn modelId="{C803D530-5C58-431E-8016-8902DF3EB185}" type="presOf" srcId="{E8B51F70-939C-4E70-8636-589257827B29}" destId="{36DAE542-E51F-4F19-B317-E50394F9FCEE}" srcOrd="1" destOrd="0" presId="urn:microsoft.com/office/officeart/2005/8/layout/cycle8"/>
    <dgm:cxn modelId="{A57A69F9-1F7D-4C8F-956D-B4FC5C19A812}" type="presOf" srcId="{F701BF27-F949-4ED2-AC40-A13AE466F10F}" destId="{EEF89EEC-916E-49BE-A8A5-B71EBA9D6BA8}" srcOrd="1" destOrd="0" presId="urn:microsoft.com/office/officeart/2005/8/layout/cycle8"/>
    <dgm:cxn modelId="{4631868E-A00F-40F3-95AE-6071AF44AC46}" type="presOf" srcId="{2AA17F65-46CC-4115-8F41-59C33559B2D5}" destId="{B10EC13F-27CC-4E0A-A929-251BD67DB0A0}" srcOrd="0" destOrd="0" presId="urn:microsoft.com/office/officeart/2005/8/layout/cycle8"/>
    <dgm:cxn modelId="{C3257323-372D-4BDF-A031-B5BD1266CFEB}" type="presOf" srcId="{A567364A-7A14-4B75-9107-970C6F56968E}" destId="{C71BF047-2A7E-4AF9-AC29-CCCB12BAF2FD}" srcOrd="0" destOrd="0" presId="urn:microsoft.com/office/officeart/2005/8/layout/cycle8"/>
    <dgm:cxn modelId="{82E0972C-2EC8-4376-AD2D-56BD43276466}" type="presOf" srcId="{E8B51F70-939C-4E70-8636-589257827B29}" destId="{10009918-3302-4AF6-84EA-C5C8F75CDCA0}" srcOrd="0" destOrd="0" presId="urn:microsoft.com/office/officeart/2005/8/layout/cycle8"/>
    <dgm:cxn modelId="{9307C23D-F8C5-4F1A-BC96-B9529699AE7C}" type="presOf" srcId="{F701BF27-F949-4ED2-AC40-A13AE466F10F}" destId="{DFD2F296-29B1-43CC-A0EC-D4D4C225749A}" srcOrd="0" destOrd="0" presId="urn:microsoft.com/office/officeart/2005/8/layout/cycle8"/>
    <dgm:cxn modelId="{E7C5C112-A2CE-4F06-B3D5-D84C53A1354F}" srcId="{2AA17F65-46CC-4115-8F41-59C33559B2D5}" destId="{E8B51F70-939C-4E70-8636-589257827B29}" srcOrd="2" destOrd="0" parTransId="{2FE681FD-99B6-450A-8387-5750C481FB26}" sibTransId="{3819F87B-35C5-4856-A023-019B576D3D06}"/>
    <dgm:cxn modelId="{D6C757E0-F76A-4D1C-957C-9936B7948D8B}" srcId="{2AA17F65-46CC-4115-8F41-59C33559B2D5}" destId="{F701BF27-F949-4ED2-AC40-A13AE466F10F}" srcOrd="1" destOrd="0" parTransId="{76AF0337-912D-4F76-8EFE-359B1BD86D71}" sibTransId="{347BC6D0-06B1-4217-B553-7E3862B5AEC7}"/>
    <dgm:cxn modelId="{CD7A2A4A-FC87-4698-8826-6A43878FC0EF}" srcId="{2AA17F65-46CC-4115-8F41-59C33559B2D5}" destId="{A567364A-7A14-4B75-9107-970C6F56968E}" srcOrd="0" destOrd="0" parTransId="{C32C2478-BA3D-4B2C-AE81-4E7B67854DE5}" sibTransId="{D599B316-CA4F-4E5D-9DE1-45A353873133}"/>
    <dgm:cxn modelId="{0D74F845-04BB-4CD6-AD45-EDD454E15B6B}" type="presParOf" srcId="{B10EC13F-27CC-4E0A-A929-251BD67DB0A0}" destId="{C71BF047-2A7E-4AF9-AC29-CCCB12BAF2FD}" srcOrd="0" destOrd="0" presId="urn:microsoft.com/office/officeart/2005/8/layout/cycle8"/>
    <dgm:cxn modelId="{53616439-BEDA-4EDD-80B5-A97748CD044B}" type="presParOf" srcId="{B10EC13F-27CC-4E0A-A929-251BD67DB0A0}" destId="{642DF2F1-89E9-4700-9E9D-28F38C782C7C}" srcOrd="1" destOrd="0" presId="urn:microsoft.com/office/officeart/2005/8/layout/cycle8"/>
    <dgm:cxn modelId="{E69F5F1C-FFAB-41EB-A25F-D50D2EAC0425}" type="presParOf" srcId="{B10EC13F-27CC-4E0A-A929-251BD67DB0A0}" destId="{EB21CA25-6D85-4789-9986-5D4B19ED61C0}" srcOrd="2" destOrd="0" presId="urn:microsoft.com/office/officeart/2005/8/layout/cycle8"/>
    <dgm:cxn modelId="{1F06B584-B964-41E7-B7CB-D86E5AD72A9B}" type="presParOf" srcId="{B10EC13F-27CC-4E0A-A929-251BD67DB0A0}" destId="{61724E62-9E19-4030-9F31-D99B4352F33A}" srcOrd="3" destOrd="0" presId="urn:microsoft.com/office/officeart/2005/8/layout/cycle8"/>
    <dgm:cxn modelId="{B347C7F5-72DC-4F13-B4A2-002052D6761D}" type="presParOf" srcId="{B10EC13F-27CC-4E0A-A929-251BD67DB0A0}" destId="{DFD2F296-29B1-43CC-A0EC-D4D4C225749A}" srcOrd="4" destOrd="0" presId="urn:microsoft.com/office/officeart/2005/8/layout/cycle8"/>
    <dgm:cxn modelId="{EF243F0C-1CB4-4075-95EE-EE7F008D270C}" type="presParOf" srcId="{B10EC13F-27CC-4E0A-A929-251BD67DB0A0}" destId="{7171155A-16F8-4801-B805-15BDE35ACBF7}" srcOrd="5" destOrd="0" presId="urn:microsoft.com/office/officeart/2005/8/layout/cycle8"/>
    <dgm:cxn modelId="{13609994-8901-4C98-8F7F-3E68060BE7EC}" type="presParOf" srcId="{B10EC13F-27CC-4E0A-A929-251BD67DB0A0}" destId="{30049D40-913E-47CD-8D1F-C14577D9D29D}" srcOrd="6" destOrd="0" presId="urn:microsoft.com/office/officeart/2005/8/layout/cycle8"/>
    <dgm:cxn modelId="{D610105F-86C9-4974-922E-99369BC42C09}" type="presParOf" srcId="{B10EC13F-27CC-4E0A-A929-251BD67DB0A0}" destId="{EEF89EEC-916E-49BE-A8A5-B71EBA9D6BA8}" srcOrd="7" destOrd="0" presId="urn:microsoft.com/office/officeart/2005/8/layout/cycle8"/>
    <dgm:cxn modelId="{C5DB8888-16D1-4265-B981-3092C5B69D74}" type="presParOf" srcId="{B10EC13F-27CC-4E0A-A929-251BD67DB0A0}" destId="{10009918-3302-4AF6-84EA-C5C8F75CDCA0}" srcOrd="8" destOrd="0" presId="urn:microsoft.com/office/officeart/2005/8/layout/cycle8"/>
    <dgm:cxn modelId="{C587AF9A-D553-46E0-92BD-30AA15EB47BA}" type="presParOf" srcId="{B10EC13F-27CC-4E0A-A929-251BD67DB0A0}" destId="{00B09567-F261-417F-A292-51B966840A90}" srcOrd="9" destOrd="0" presId="urn:microsoft.com/office/officeart/2005/8/layout/cycle8"/>
    <dgm:cxn modelId="{6DD6070D-4432-49AC-BCCF-3FF22AE59C66}" type="presParOf" srcId="{B10EC13F-27CC-4E0A-A929-251BD67DB0A0}" destId="{D887B405-CC8C-4A22-A362-1EA9468500F4}" srcOrd="10" destOrd="0" presId="urn:microsoft.com/office/officeart/2005/8/layout/cycle8"/>
    <dgm:cxn modelId="{7725AF32-2805-4A39-8C57-558CDAC87059}" type="presParOf" srcId="{B10EC13F-27CC-4E0A-A929-251BD67DB0A0}" destId="{36DAE542-E51F-4F19-B317-E50394F9FCEE}" srcOrd="11" destOrd="0" presId="urn:microsoft.com/office/officeart/2005/8/layout/cycle8"/>
    <dgm:cxn modelId="{B9549886-2D83-4C60-BDFE-D86C2C3CCD52}" type="presParOf" srcId="{B10EC13F-27CC-4E0A-A929-251BD67DB0A0}" destId="{C8974C96-46B0-4626-BA6A-7D574A54F4A0}" srcOrd="12" destOrd="0" presId="urn:microsoft.com/office/officeart/2005/8/layout/cycle8"/>
    <dgm:cxn modelId="{81354AAE-1584-46B3-B7B6-9A7FA4661988}" type="presParOf" srcId="{B10EC13F-27CC-4E0A-A929-251BD67DB0A0}" destId="{9048DA0D-9D05-40C3-9047-6AF211B93C1A}" srcOrd="13" destOrd="0" presId="urn:microsoft.com/office/officeart/2005/8/layout/cycle8"/>
    <dgm:cxn modelId="{392F98F4-BD01-41C3-AA62-A683FF3C5B98}" type="presParOf" srcId="{B10EC13F-27CC-4E0A-A929-251BD67DB0A0}" destId="{618BC33A-C93F-43FC-8532-1580297CB2C0}"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17299C-646E-4081-A236-B5B53B6D01C0}">
      <dsp:nvSpPr>
        <dsp:cNvPr id="0" name=""/>
        <dsp:cNvSpPr/>
      </dsp:nvSpPr>
      <dsp:spPr>
        <a:xfrm>
          <a:off x="0" y="0"/>
          <a:ext cx="8229600" cy="5257800"/>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endParaRPr lang="ar-SA" sz="2400" kern="1200" dirty="0"/>
        </a:p>
      </dsp:txBody>
      <dsp:txXfrm>
        <a:off x="0" y="0"/>
        <a:ext cx="8229600" cy="5257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1EA9D7-11DE-4561-8332-9227BF000279}">
      <dsp:nvSpPr>
        <dsp:cNvPr id="0" name=""/>
        <dsp:cNvSpPr/>
      </dsp:nvSpPr>
      <dsp:spPr>
        <a:xfrm>
          <a:off x="0"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rtl="1">
            <a:lnSpc>
              <a:spcPct val="90000"/>
            </a:lnSpc>
            <a:spcBef>
              <a:spcPct val="0"/>
            </a:spcBef>
            <a:spcAft>
              <a:spcPct val="35000"/>
            </a:spcAft>
          </a:pPr>
          <a:r>
            <a:rPr lang="ar-EG" sz="4500" kern="1200" dirty="0" smtClean="0"/>
            <a:t>ثانى أكسيد الكبريت</a:t>
          </a:r>
          <a:endParaRPr lang="ar-EG" sz="4500" kern="1200" dirty="0"/>
        </a:p>
      </dsp:txBody>
      <dsp:txXfrm>
        <a:off x="0" y="591343"/>
        <a:ext cx="2571749" cy="1543050"/>
      </dsp:txXfrm>
    </dsp:sp>
    <dsp:sp modelId="{CA1E7783-E34B-4C16-8607-843111A42052}">
      <dsp:nvSpPr>
        <dsp:cNvPr id="0" name=""/>
        <dsp:cNvSpPr/>
      </dsp:nvSpPr>
      <dsp:spPr>
        <a:xfrm>
          <a:off x="2828925"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rtl="1">
            <a:lnSpc>
              <a:spcPct val="90000"/>
            </a:lnSpc>
            <a:spcBef>
              <a:spcPct val="0"/>
            </a:spcBef>
            <a:spcAft>
              <a:spcPct val="35000"/>
            </a:spcAft>
          </a:pPr>
          <a:r>
            <a:rPr lang="ar-EG" sz="4500" kern="1200" dirty="0" smtClean="0"/>
            <a:t>ثانى أكسيد الكربون</a:t>
          </a:r>
          <a:endParaRPr lang="ar-EG" sz="4500" kern="1200" dirty="0"/>
        </a:p>
      </dsp:txBody>
      <dsp:txXfrm>
        <a:off x="2828925" y="591343"/>
        <a:ext cx="2571749" cy="1543050"/>
      </dsp:txXfrm>
    </dsp:sp>
    <dsp:sp modelId="{5D4FAF9D-DAFF-401F-A448-93D8AAA70ABC}">
      <dsp:nvSpPr>
        <dsp:cNvPr id="0" name=""/>
        <dsp:cNvSpPr/>
      </dsp:nvSpPr>
      <dsp:spPr>
        <a:xfrm>
          <a:off x="5657849"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rtl="1">
            <a:lnSpc>
              <a:spcPct val="90000"/>
            </a:lnSpc>
            <a:spcBef>
              <a:spcPct val="0"/>
            </a:spcBef>
            <a:spcAft>
              <a:spcPct val="35000"/>
            </a:spcAft>
          </a:pPr>
          <a:r>
            <a:rPr lang="ar-EG" sz="4500" kern="1200" dirty="0" smtClean="0"/>
            <a:t>أول أكسيد الكربون</a:t>
          </a:r>
          <a:endParaRPr lang="ar-EG" sz="4500" kern="1200" dirty="0"/>
        </a:p>
      </dsp:txBody>
      <dsp:txXfrm>
        <a:off x="5657849" y="591343"/>
        <a:ext cx="2571749" cy="1543050"/>
      </dsp:txXfrm>
    </dsp:sp>
    <dsp:sp modelId="{FC2C1097-1C10-40F3-B69D-4EFD22728A89}">
      <dsp:nvSpPr>
        <dsp:cNvPr id="0" name=""/>
        <dsp:cNvSpPr/>
      </dsp:nvSpPr>
      <dsp:spPr>
        <a:xfrm>
          <a:off x="1414462" y="2391569"/>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rtl="1">
            <a:lnSpc>
              <a:spcPct val="90000"/>
            </a:lnSpc>
            <a:spcBef>
              <a:spcPct val="0"/>
            </a:spcBef>
            <a:spcAft>
              <a:spcPct val="35000"/>
            </a:spcAft>
          </a:pPr>
          <a:r>
            <a:rPr lang="ar-EG" sz="4500" kern="1200" dirty="0" smtClean="0"/>
            <a:t>أكاسيد النيتروجين</a:t>
          </a:r>
          <a:endParaRPr lang="ar-EG" sz="4500" kern="1200" dirty="0"/>
        </a:p>
      </dsp:txBody>
      <dsp:txXfrm>
        <a:off x="1414462" y="2391569"/>
        <a:ext cx="2571749" cy="1543050"/>
      </dsp:txXfrm>
    </dsp:sp>
    <dsp:sp modelId="{871774B8-DED5-4F14-83C7-6BA67CF06088}">
      <dsp:nvSpPr>
        <dsp:cNvPr id="0" name=""/>
        <dsp:cNvSpPr/>
      </dsp:nvSpPr>
      <dsp:spPr>
        <a:xfrm>
          <a:off x="4243387" y="2391569"/>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rtl="1">
            <a:lnSpc>
              <a:spcPct val="90000"/>
            </a:lnSpc>
            <a:spcBef>
              <a:spcPct val="0"/>
            </a:spcBef>
            <a:spcAft>
              <a:spcPct val="35000"/>
            </a:spcAft>
          </a:pPr>
          <a:r>
            <a:rPr lang="ar-EG" sz="4500" kern="1200" dirty="0" smtClean="0"/>
            <a:t>الرصاص</a:t>
          </a:r>
          <a:endParaRPr lang="ar-EG" sz="4500" kern="1200" dirty="0"/>
        </a:p>
      </dsp:txBody>
      <dsp:txXfrm>
        <a:off x="4243387" y="2391569"/>
        <a:ext cx="2571749" cy="15430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F38FBB-7B2B-41A3-AC3A-05742042DFF6}">
      <dsp:nvSpPr>
        <dsp:cNvPr id="0" name=""/>
        <dsp:cNvSpPr/>
      </dsp:nvSpPr>
      <dsp:spPr>
        <a:xfrm rot="2561600">
          <a:off x="1805841" y="2816599"/>
          <a:ext cx="674028" cy="57656"/>
        </a:xfrm>
        <a:custGeom>
          <a:avLst/>
          <a:gdLst/>
          <a:ahLst/>
          <a:cxnLst/>
          <a:rect l="0" t="0" r="0" b="0"/>
          <a:pathLst>
            <a:path>
              <a:moveTo>
                <a:pt x="0" y="28828"/>
              </a:moveTo>
              <a:lnTo>
                <a:pt x="674028" y="288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971E7E-842A-4298-AE6C-8154C70B2BA9}">
      <dsp:nvSpPr>
        <dsp:cNvPr id="0" name=""/>
        <dsp:cNvSpPr/>
      </dsp:nvSpPr>
      <dsp:spPr>
        <a:xfrm>
          <a:off x="1895152" y="1957585"/>
          <a:ext cx="452327" cy="57656"/>
        </a:xfrm>
        <a:custGeom>
          <a:avLst/>
          <a:gdLst/>
          <a:ahLst/>
          <a:cxnLst/>
          <a:rect l="0" t="0" r="0" b="0"/>
          <a:pathLst>
            <a:path>
              <a:moveTo>
                <a:pt x="0" y="28828"/>
              </a:moveTo>
              <a:lnTo>
                <a:pt x="452327" y="288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E016E1-B5D6-4AB1-A3CC-BF3545823E6C}">
      <dsp:nvSpPr>
        <dsp:cNvPr id="0" name=""/>
        <dsp:cNvSpPr/>
      </dsp:nvSpPr>
      <dsp:spPr>
        <a:xfrm rot="19001235">
          <a:off x="1802866" y="1080859"/>
          <a:ext cx="677621" cy="57656"/>
        </a:xfrm>
        <a:custGeom>
          <a:avLst/>
          <a:gdLst/>
          <a:ahLst/>
          <a:cxnLst/>
          <a:rect l="0" t="0" r="0" b="0"/>
          <a:pathLst>
            <a:path>
              <a:moveTo>
                <a:pt x="0" y="28828"/>
              </a:moveTo>
              <a:lnTo>
                <a:pt x="677621" y="288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1C5677-E19A-4CCF-ADC7-58FDD7DAD16C}">
      <dsp:nvSpPr>
        <dsp:cNvPr id="0" name=""/>
        <dsp:cNvSpPr/>
      </dsp:nvSpPr>
      <dsp:spPr>
        <a:xfrm>
          <a:off x="235420" y="1010101"/>
          <a:ext cx="1952625" cy="195262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9000" r="-1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836054-B6B6-4FA6-87D8-173ACD7B1910}">
      <dsp:nvSpPr>
        <dsp:cNvPr id="0" name=""/>
        <dsp:cNvSpPr/>
      </dsp:nvSpPr>
      <dsp:spPr>
        <a:xfrm rot="11033803" flipV="1">
          <a:off x="2025432" y="152076"/>
          <a:ext cx="1440463" cy="7763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1">
            <a:lnSpc>
              <a:spcPct val="90000"/>
            </a:lnSpc>
            <a:spcBef>
              <a:spcPct val="0"/>
            </a:spcBef>
            <a:spcAft>
              <a:spcPct val="35000"/>
            </a:spcAft>
          </a:pPr>
          <a:r>
            <a:rPr lang="ar-EG" sz="2200" kern="1200" dirty="0" smtClean="0"/>
            <a:t>الدخان</a:t>
          </a:r>
          <a:endParaRPr lang="ar-EG" sz="2200" kern="1200" dirty="0"/>
        </a:p>
      </dsp:txBody>
      <dsp:txXfrm rot="-10800000">
        <a:off x="2236383" y="265774"/>
        <a:ext cx="1018561" cy="548983"/>
      </dsp:txXfrm>
    </dsp:sp>
    <dsp:sp modelId="{D6A73155-1E77-48B5-8E6B-0E5A2E100DD7}">
      <dsp:nvSpPr>
        <dsp:cNvPr id="0" name=""/>
        <dsp:cNvSpPr/>
      </dsp:nvSpPr>
      <dsp:spPr>
        <a:xfrm>
          <a:off x="2347479" y="1195858"/>
          <a:ext cx="1545178" cy="158111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1">
            <a:lnSpc>
              <a:spcPct val="90000"/>
            </a:lnSpc>
            <a:spcBef>
              <a:spcPct val="0"/>
            </a:spcBef>
            <a:spcAft>
              <a:spcPct val="35000"/>
            </a:spcAft>
          </a:pPr>
          <a:r>
            <a:rPr lang="ar-EG" sz="2200" kern="1200" dirty="0" smtClean="0"/>
            <a:t>الغبار</a:t>
          </a:r>
          <a:endParaRPr lang="ar-EG" sz="2200" kern="1200" dirty="0"/>
        </a:p>
      </dsp:txBody>
      <dsp:txXfrm>
        <a:off x="2573765" y="1427406"/>
        <a:ext cx="1092606" cy="1118014"/>
      </dsp:txXfrm>
    </dsp:sp>
    <dsp:sp modelId="{083B40EE-CC31-4097-BCAE-745C3F9A1F7D}">
      <dsp:nvSpPr>
        <dsp:cNvPr id="0" name=""/>
        <dsp:cNvSpPr/>
      </dsp:nvSpPr>
      <dsp:spPr>
        <a:xfrm>
          <a:off x="2193487" y="2953200"/>
          <a:ext cx="1171575" cy="95872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1">
            <a:lnSpc>
              <a:spcPct val="90000"/>
            </a:lnSpc>
            <a:spcBef>
              <a:spcPct val="0"/>
            </a:spcBef>
            <a:spcAft>
              <a:spcPct val="35000"/>
            </a:spcAft>
          </a:pPr>
          <a:r>
            <a:rPr lang="ar-EG" sz="2200" kern="1200" dirty="0" smtClean="0"/>
            <a:t>الضبخان</a:t>
          </a:r>
          <a:endParaRPr lang="ar-EG" sz="2200" kern="1200" dirty="0"/>
        </a:p>
      </dsp:txBody>
      <dsp:txXfrm>
        <a:off x="2365060" y="3093602"/>
        <a:ext cx="828429" cy="6779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9CA386-E48C-4D82-ABE9-B8065F6DB4CF}">
      <dsp:nvSpPr>
        <dsp:cNvPr id="0" name=""/>
        <dsp:cNvSpPr/>
      </dsp:nvSpPr>
      <dsp:spPr>
        <a:xfrm>
          <a:off x="3322733" y="0"/>
          <a:ext cx="4855362" cy="4525963"/>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018053-BC1F-4126-80FA-195F4F7586F9}">
      <dsp:nvSpPr>
        <dsp:cNvPr id="0" name=""/>
        <dsp:cNvSpPr/>
      </dsp:nvSpPr>
      <dsp:spPr>
        <a:xfrm>
          <a:off x="3857702" y="455027"/>
          <a:ext cx="2941875" cy="107138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ar-EG" sz="3000" kern="1200" dirty="0" smtClean="0"/>
            <a:t>الصناعة</a:t>
          </a:r>
          <a:endParaRPr lang="ar-EG" sz="3000" kern="1200" dirty="0"/>
        </a:p>
      </dsp:txBody>
      <dsp:txXfrm>
        <a:off x="3910002" y="507327"/>
        <a:ext cx="2837275" cy="966780"/>
      </dsp:txXfrm>
    </dsp:sp>
    <dsp:sp modelId="{DD143246-7E94-4928-91CE-5C85101290C1}">
      <dsp:nvSpPr>
        <dsp:cNvPr id="0" name=""/>
        <dsp:cNvSpPr/>
      </dsp:nvSpPr>
      <dsp:spPr>
        <a:xfrm>
          <a:off x="3857702" y="1660330"/>
          <a:ext cx="2941875" cy="107138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ar-EG" sz="3000" kern="1200" dirty="0" smtClean="0"/>
            <a:t>النقل ومحطات الطاقة</a:t>
          </a:r>
          <a:endParaRPr lang="ar-EG" sz="3000" kern="1200" dirty="0"/>
        </a:p>
      </dsp:txBody>
      <dsp:txXfrm>
        <a:off x="3910002" y="1712630"/>
        <a:ext cx="2837275" cy="966780"/>
      </dsp:txXfrm>
    </dsp:sp>
    <dsp:sp modelId="{EF3FD0D7-C928-4771-826C-38D343B2A88F}">
      <dsp:nvSpPr>
        <dsp:cNvPr id="0" name=""/>
        <dsp:cNvSpPr/>
      </dsp:nvSpPr>
      <dsp:spPr>
        <a:xfrm>
          <a:off x="3857702" y="2865632"/>
          <a:ext cx="2941875" cy="107138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ar-EG" sz="3000" kern="1200" dirty="0" smtClean="0"/>
            <a:t>التدخين</a:t>
          </a:r>
          <a:endParaRPr lang="ar-EG" sz="3000" kern="1200" dirty="0"/>
        </a:p>
      </dsp:txBody>
      <dsp:txXfrm>
        <a:off x="3910002" y="2917932"/>
        <a:ext cx="2837275" cy="9667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1BF047-2A7E-4AF9-AC29-CCCB12BAF2FD}">
      <dsp:nvSpPr>
        <dsp:cNvPr id="0" name=""/>
        <dsp:cNvSpPr/>
      </dsp:nvSpPr>
      <dsp:spPr>
        <a:xfrm>
          <a:off x="2216719" y="284841"/>
          <a:ext cx="3959245" cy="3959245"/>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rtl="1">
            <a:lnSpc>
              <a:spcPct val="90000"/>
            </a:lnSpc>
            <a:spcBef>
              <a:spcPct val="0"/>
            </a:spcBef>
            <a:spcAft>
              <a:spcPct val="35000"/>
            </a:spcAft>
          </a:pPr>
          <a:r>
            <a:rPr lang="ar-EG" sz="3300" kern="1200" dirty="0" smtClean="0"/>
            <a:t>الصحية </a:t>
          </a:r>
          <a:endParaRPr lang="ar-EG" sz="3300" kern="1200" dirty="0"/>
        </a:p>
      </dsp:txBody>
      <dsp:txXfrm>
        <a:off x="4303335" y="1123824"/>
        <a:ext cx="1414016" cy="1178346"/>
      </dsp:txXfrm>
    </dsp:sp>
    <dsp:sp modelId="{DFD2F296-29B1-43CC-A0EC-D4D4C225749A}">
      <dsp:nvSpPr>
        <dsp:cNvPr id="0" name=""/>
        <dsp:cNvSpPr/>
      </dsp:nvSpPr>
      <dsp:spPr>
        <a:xfrm>
          <a:off x="2090081" y="378910"/>
          <a:ext cx="4199412" cy="4045358"/>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rtl="1">
            <a:lnSpc>
              <a:spcPct val="90000"/>
            </a:lnSpc>
            <a:spcBef>
              <a:spcPct val="0"/>
            </a:spcBef>
            <a:spcAft>
              <a:spcPct val="35000"/>
            </a:spcAft>
          </a:pPr>
          <a:r>
            <a:rPr lang="ar-EG" sz="3300" kern="1200" dirty="0" smtClean="0"/>
            <a:t>الاقتصادية</a:t>
          </a:r>
          <a:endParaRPr lang="ar-EG" sz="3300" kern="1200" dirty="0"/>
        </a:p>
      </dsp:txBody>
      <dsp:txXfrm>
        <a:off x="3089941" y="3003577"/>
        <a:ext cx="2249685" cy="1059498"/>
      </dsp:txXfrm>
    </dsp:sp>
    <dsp:sp modelId="{10009918-3302-4AF6-84EA-C5C8F75CDCA0}">
      <dsp:nvSpPr>
        <dsp:cNvPr id="0" name=""/>
        <dsp:cNvSpPr/>
      </dsp:nvSpPr>
      <dsp:spPr>
        <a:xfrm>
          <a:off x="2053635" y="284841"/>
          <a:ext cx="3959245" cy="3959245"/>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rtl="1">
            <a:lnSpc>
              <a:spcPct val="90000"/>
            </a:lnSpc>
            <a:spcBef>
              <a:spcPct val="0"/>
            </a:spcBef>
            <a:spcAft>
              <a:spcPct val="35000"/>
            </a:spcAft>
          </a:pPr>
          <a:r>
            <a:rPr lang="ar-EG" sz="3300" kern="1200" dirty="0" smtClean="0"/>
            <a:t>البيولوجية</a:t>
          </a:r>
          <a:endParaRPr lang="ar-EG" sz="3300" kern="1200" dirty="0"/>
        </a:p>
      </dsp:txBody>
      <dsp:txXfrm>
        <a:off x="2512248" y="1123824"/>
        <a:ext cx="1414016" cy="1178346"/>
      </dsp:txXfrm>
    </dsp:sp>
    <dsp:sp modelId="{C8974C96-46B0-4626-BA6A-7D574A54F4A0}">
      <dsp:nvSpPr>
        <dsp:cNvPr id="0" name=""/>
        <dsp:cNvSpPr/>
      </dsp:nvSpPr>
      <dsp:spPr>
        <a:xfrm>
          <a:off x="1971949" y="39745"/>
          <a:ext cx="4449437" cy="4449437"/>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048DA0D-9D05-40C3-9047-6AF211B93C1A}">
      <dsp:nvSpPr>
        <dsp:cNvPr id="0" name=""/>
        <dsp:cNvSpPr/>
      </dsp:nvSpPr>
      <dsp:spPr>
        <a:xfrm>
          <a:off x="1963977" y="176229"/>
          <a:ext cx="4449437" cy="4449437"/>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18BC33A-C93F-43FC-8532-1580297CB2C0}">
      <dsp:nvSpPr>
        <dsp:cNvPr id="0" name=""/>
        <dsp:cNvSpPr/>
      </dsp:nvSpPr>
      <dsp:spPr>
        <a:xfrm>
          <a:off x="1808212" y="39745"/>
          <a:ext cx="4449437" cy="4449437"/>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BA67F24-B327-4F7E-BF0C-659BA4D043D7}" type="datetimeFigureOut">
              <a:rPr lang="ar-SA" smtClean="0"/>
              <a:pPr/>
              <a:t>04/06/1437</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EF773A8-3F16-4A7A-84F7-101C1C26BA32}" type="slidenum">
              <a:rPr lang="ar-SA" smtClean="0"/>
              <a:pPr/>
              <a:t>‹#›</a:t>
            </a:fld>
            <a:endParaRPr lang="ar-SA"/>
          </a:p>
        </p:txBody>
      </p:sp>
    </p:spTree>
    <p:extLst>
      <p:ext uri="{BB962C8B-B14F-4D97-AF65-F5344CB8AC3E}">
        <p14:creationId xmlns:p14="http://schemas.microsoft.com/office/powerpoint/2010/main" val="400704135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BEF773A8-3F16-4A7A-84F7-101C1C26BA32}" type="slidenum">
              <a:rPr lang="ar-SA" smtClean="0"/>
              <a:pPr/>
              <a:t>2</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0E4DEC0D-BCDC-49E5-B0CE-A653244E7DB4}" type="datetimeFigureOut">
              <a:rPr lang="ar-SA" smtClean="0"/>
              <a:pPr/>
              <a:t>04/06/1437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E95FE30-6FEA-46BA-8E1D-E4137C21AD74}" type="slidenum">
              <a:rPr lang="ar-SA" smtClean="0"/>
              <a:pPr/>
              <a:t>‹#›</a:t>
            </a:fld>
            <a:endParaRPr lang="ar-SA"/>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E4DEC0D-BCDC-49E5-B0CE-A653244E7DB4}" type="datetimeFigureOut">
              <a:rPr lang="ar-SA" smtClean="0"/>
              <a:pPr/>
              <a:t>04/06/1437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E95FE30-6FEA-46BA-8E1D-E4137C21AD74}" type="slidenum">
              <a:rPr lang="ar-SA" smtClean="0"/>
              <a:pPr/>
              <a:t>‹#›</a:t>
            </a:fld>
            <a:endParaRPr lang="ar-SA"/>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E4DEC0D-BCDC-49E5-B0CE-A653244E7DB4}" type="datetimeFigureOut">
              <a:rPr lang="ar-SA" smtClean="0"/>
              <a:pPr/>
              <a:t>04/06/1437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E95FE30-6FEA-46BA-8E1D-E4137C21AD74}" type="slidenum">
              <a:rPr lang="ar-SA" smtClean="0"/>
              <a:pPr/>
              <a:t>‹#›</a:t>
            </a:fld>
            <a:endParaRPr lang="ar-SA"/>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073E87"/>
                </a:solidFill>
              </a:rPr>
              <a:pPr/>
              <a:t>3/13/2016</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14097464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073E87"/>
                </a:solidFill>
              </a:rPr>
              <a:pPr/>
              <a:t>3/13/2016</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73E87"/>
                </a:solidFill>
              </a:rPr>
              <a:pPr/>
              <a:t>‹#›</a:t>
            </a:fld>
            <a:endParaRPr lang="en-US">
              <a:solidFill>
                <a:srgbClr val="073E87"/>
              </a:solidFill>
            </a:endParaRPr>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41893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073E87"/>
                </a:solidFill>
              </a:rPr>
              <a:pPr/>
              <a:t>3/13/2016</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5868055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073E87"/>
                </a:solidFill>
              </a:rPr>
              <a:pPr/>
              <a:t>3/13/2016</a:t>
            </a:fld>
            <a:endParaRPr lang="en-US">
              <a:solidFill>
                <a:srgbClr val="073E87"/>
              </a:solidFill>
            </a:endParaRPr>
          </a:p>
        </p:txBody>
      </p:sp>
      <p:sp>
        <p:nvSpPr>
          <p:cNvPr id="6" name="Footer Placeholder 5"/>
          <p:cNvSpPr>
            <a:spLocks noGrp="1"/>
          </p:cNvSpPr>
          <p:nvPr>
            <p:ph type="ftr" sz="quarter" idx="11"/>
          </p:nvPr>
        </p:nvSpPr>
        <p:spPr/>
        <p:txBody>
          <a:bodyPr/>
          <a:lstStyle/>
          <a:p>
            <a:endParaRPr lang="en-US">
              <a:solidFill>
                <a:srgbClr val="073E87"/>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073E87"/>
                </a:solidFill>
              </a:rPr>
              <a:pPr/>
              <a:t>‹#›</a:t>
            </a:fld>
            <a:endParaRPr lang="en-US">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2381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073E87"/>
                </a:solidFill>
              </a:rPr>
              <a:pPr/>
              <a:t>3/13/2016</a:t>
            </a:fld>
            <a:endParaRPr lang="en-US">
              <a:solidFill>
                <a:srgbClr val="073E87"/>
              </a:solidFill>
            </a:endParaRPr>
          </a:p>
        </p:txBody>
      </p:sp>
      <p:sp>
        <p:nvSpPr>
          <p:cNvPr id="8" name="Footer Placeholder 7"/>
          <p:cNvSpPr>
            <a:spLocks noGrp="1"/>
          </p:cNvSpPr>
          <p:nvPr>
            <p:ph type="ftr" sz="quarter" idx="11"/>
          </p:nvPr>
        </p:nvSpPr>
        <p:spPr/>
        <p:txBody>
          <a:bodyPr/>
          <a:lstStyle/>
          <a:p>
            <a:endParaRPr lang="en-US">
              <a:solidFill>
                <a:srgbClr val="073E87"/>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24898092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073E87"/>
                </a:solidFill>
              </a:rPr>
              <a:pPr/>
              <a:t>3/13/2016</a:t>
            </a:fld>
            <a:endParaRPr lang="en-US">
              <a:solidFill>
                <a:srgbClr val="073E87"/>
              </a:solidFill>
            </a:endParaRPr>
          </a:p>
        </p:txBody>
      </p:sp>
      <p:sp>
        <p:nvSpPr>
          <p:cNvPr id="4" name="Footer Placeholder 3"/>
          <p:cNvSpPr>
            <a:spLocks noGrp="1"/>
          </p:cNvSpPr>
          <p:nvPr>
            <p:ph type="ftr" sz="quarter" idx="11"/>
          </p:nvPr>
        </p:nvSpPr>
        <p:spPr/>
        <p:txBody>
          <a:bodyPr/>
          <a:lstStyle/>
          <a:p>
            <a:endParaRPr lang="en-US">
              <a:solidFill>
                <a:srgbClr val="073E87"/>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122671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grpSp>
      <p:sp>
        <p:nvSpPr>
          <p:cNvPr id="2" name="Date Placeholder 1"/>
          <p:cNvSpPr>
            <a:spLocks noGrp="1"/>
          </p:cNvSpPr>
          <p:nvPr>
            <p:ph type="dt" sz="half" idx="10"/>
          </p:nvPr>
        </p:nvSpPr>
        <p:spPr/>
        <p:txBody>
          <a:bodyPr/>
          <a:lstStyle/>
          <a:p>
            <a:fld id="{1D8BD707-D9CF-40AE-B4C6-C98DA3205C09}" type="datetimeFigureOut">
              <a:rPr lang="en-US" smtClean="0">
                <a:solidFill>
                  <a:srgbClr val="073E87"/>
                </a:solidFill>
              </a:rPr>
              <a:pPr/>
              <a:t>3/13/2016</a:t>
            </a:fld>
            <a:endParaRPr lang="en-US">
              <a:solidFill>
                <a:srgbClr val="073E87"/>
              </a:solidFill>
            </a:endParaRPr>
          </a:p>
        </p:txBody>
      </p:sp>
      <p:sp>
        <p:nvSpPr>
          <p:cNvPr id="3" name="Footer Placeholder 2"/>
          <p:cNvSpPr>
            <a:spLocks noGrp="1"/>
          </p:cNvSpPr>
          <p:nvPr>
            <p:ph type="ftr" sz="quarter" idx="11"/>
          </p:nvPr>
        </p:nvSpPr>
        <p:spPr/>
        <p:txBody>
          <a:bodyPr/>
          <a:lstStyle/>
          <a:p>
            <a:endParaRPr lang="en-US">
              <a:solidFill>
                <a:srgbClr val="073E87"/>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34432515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073E87"/>
                </a:solidFill>
              </a:rPr>
              <a:pPr/>
              <a:t>3/13/2016</a:t>
            </a:fld>
            <a:endParaRPr lang="en-US">
              <a:solidFill>
                <a:srgbClr val="073E87"/>
              </a:solidFill>
            </a:endParaRPr>
          </a:p>
        </p:txBody>
      </p:sp>
      <p:sp>
        <p:nvSpPr>
          <p:cNvPr id="6" name="Footer Placeholder 5"/>
          <p:cNvSpPr>
            <a:spLocks noGrp="1"/>
          </p:cNvSpPr>
          <p:nvPr>
            <p:ph type="ftr" sz="quarter" idx="11"/>
          </p:nvPr>
        </p:nvSpPr>
        <p:spPr/>
        <p:txBody>
          <a:bodyPr/>
          <a:lstStyle/>
          <a:p>
            <a:endParaRPr lang="en-US">
              <a:solidFill>
                <a:srgbClr val="073E87"/>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073E87"/>
                </a:solidFill>
              </a:rPr>
              <a:pPr/>
              <a:t>‹#›</a:t>
            </a:fld>
            <a:endParaRPr lang="en-US">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09472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E4DEC0D-BCDC-49E5-B0CE-A653244E7DB4}" type="datetimeFigureOut">
              <a:rPr lang="ar-SA" smtClean="0"/>
              <a:pPr/>
              <a:t>04/06/1437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E95FE30-6FEA-46BA-8E1D-E4137C21AD74}" type="slidenum">
              <a:rPr lang="ar-SA" smtClean="0"/>
              <a:pPr/>
              <a:t>‹#›</a:t>
            </a:fld>
            <a:endParaRPr lang="ar-SA"/>
          </a:p>
        </p:txBody>
      </p:sp>
    </p:spTree>
  </p:cSld>
  <p:clrMapOvr>
    <a:masterClrMapping/>
  </p:clrMapOvr>
  <p:transition spd="med">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073E87"/>
                </a:solidFill>
              </a:rPr>
              <a:pPr/>
              <a:t>3/13/2016</a:t>
            </a:fld>
            <a:endParaRPr lang="en-US">
              <a:solidFill>
                <a:srgbClr val="073E87"/>
              </a:solidFill>
            </a:endParaRPr>
          </a:p>
        </p:txBody>
      </p:sp>
      <p:sp>
        <p:nvSpPr>
          <p:cNvPr id="6" name="Footer Placeholder 5"/>
          <p:cNvSpPr>
            <a:spLocks noGrp="1"/>
          </p:cNvSpPr>
          <p:nvPr>
            <p:ph type="ftr" sz="quarter" idx="11"/>
          </p:nvPr>
        </p:nvSpPr>
        <p:spPr/>
        <p:txBody>
          <a:bodyPr/>
          <a:lstStyle/>
          <a:p>
            <a:endParaRPr lang="en-US">
              <a:solidFill>
                <a:srgbClr val="073E87"/>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073E87"/>
                </a:solidFill>
              </a:rPr>
              <a:pPr/>
              <a:t>‹#›</a:t>
            </a:fld>
            <a:endParaRPr lang="en-US">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extLst>
      <p:ext uri="{BB962C8B-B14F-4D97-AF65-F5344CB8AC3E}">
        <p14:creationId xmlns:p14="http://schemas.microsoft.com/office/powerpoint/2010/main" val="10243800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073E87"/>
                </a:solidFill>
              </a:rPr>
              <a:pPr/>
              <a:t>3/13/2016</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28700777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073E87"/>
                </a:solidFill>
              </a:rPr>
              <a:pPr/>
              <a:t>3/13/2016</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73E87"/>
                </a:solidFill>
              </a:rPr>
              <a:pPr/>
              <a:t>‹#›</a:t>
            </a:fld>
            <a:endParaRPr lang="en-US">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9301376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ar-EG"/>
          </a:p>
        </p:txBody>
      </p:sp>
      <p:sp>
        <p:nvSpPr>
          <p:cNvPr id="3" name="SmartArt Placeholder 2"/>
          <p:cNvSpPr>
            <a:spLocks noGrp="1"/>
          </p:cNvSpPr>
          <p:nvPr>
            <p:ph type="dgm" idx="1"/>
          </p:nvPr>
        </p:nvSpPr>
        <p:spPr>
          <a:xfrm>
            <a:off x="685800" y="1981200"/>
            <a:ext cx="7772400" cy="4114800"/>
          </a:xfrm>
        </p:spPr>
        <p:txBody>
          <a:bodyPr/>
          <a:lstStyle/>
          <a:p>
            <a:pPr lvl="0"/>
            <a:endParaRPr lang="ar-EG"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AU">
              <a:solidFill>
                <a:srgbClr val="073E87"/>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AU">
              <a:solidFill>
                <a:srgbClr val="073E87"/>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B70CA1D-2AB4-4D73-801B-FED882D7000F}" type="slidenum">
              <a:rPr lang="ar-EG">
                <a:solidFill>
                  <a:srgbClr val="073E87"/>
                </a:solidFill>
              </a:rPr>
              <a:pPr>
                <a:defRPr/>
              </a:pPr>
              <a:t>‹#›</a:t>
            </a:fld>
            <a:endParaRPr lang="en-AU">
              <a:solidFill>
                <a:srgbClr val="073E87"/>
              </a:solidFill>
            </a:endParaRPr>
          </a:p>
        </p:txBody>
      </p:sp>
    </p:spTree>
    <p:extLst>
      <p:ext uri="{BB962C8B-B14F-4D97-AF65-F5344CB8AC3E}">
        <p14:creationId xmlns:p14="http://schemas.microsoft.com/office/powerpoint/2010/main" val="3964387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0E4DEC0D-BCDC-49E5-B0CE-A653244E7DB4}" type="datetimeFigureOut">
              <a:rPr lang="ar-SA" smtClean="0"/>
              <a:pPr/>
              <a:t>04/06/1437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E95FE30-6FEA-46BA-8E1D-E4137C21AD74}" type="slidenum">
              <a:rPr lang="ar-SA" smtClean="0"/>
              <a:pPr/>
              <a:t>‹#›</a:t>
            </a:fld>
            <a:endParaRPr lang="ar-SA"/>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0E4DEC0D-BCDC-49E5-B0CE-A653244E7DB4}" type="datetimeFigureOut">
              <a:rPr lang="ar-SA" smtClean="0"/>
              <a:pPr/>
              <a:t>04/06/1437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E95FE30-6FEA-46BA-8E1D-E4137C21AD74}" type="slidenum">
              <a:rPr lang="ar-SA" smtClean="0"/>
              <a:pPr/>
              <a:t>‹#›</a:t>
            </a:fld>
            <a:endParaRPr lang="ar-SA"/>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0E4DEC0D-BCDC-49E5-B0CE-A653244E7DB4}" type="datetimeFigureOut">
              <a:rPr lang="ar-SA" smtClean="0"/>
              <a:pPr/>
              <a:t>04/06/1437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EE95FE30-6FEA-46BA-8E1D-E4137C21AD74}" type="slidenum">
              <a:rPr lang="ar-SA" smtClean="0"/>
              <a:pPr/>
              <a:t>‹#›</a:t>
            </a:fld>
            <a:endParaRPr lang="ar-SA"/>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0E4DEC0D-BCDC-49E5-B0CE-A653244E7DB4}" type="datetimeFigureOut">
              <a:rPr lang="ar-SA" smtClean="0"/>
              <a:pPr/>
              <a:t>04/06/1437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EE95FE30-6FEA-46BA-8E1D-E4137C21AD74}" type="slidenum">
              <a:rPr lang="ar-SA" smtClean="0"/>
              <a:pPr/>
              <a:t>‹#›</a:t>
            </a:fld>
            <a:endParaRPr lang="ar-SA"/>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E4DEC0D-BCDC-49E5-B0CE-A653244E7DB4}" type="datetimeFigureOut">
              <a:rPr lang="ar-SA" smtClean="0"/>
              <a:pPr/>
              <a:t>04/06/1437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EE95FE30-6FEA-46BA-8E1D-E4137C21AD74}" type="slidenum">
              <a:rPr lang="ar-SA" smtClean="0"/>
              <a:pPr/>
              <a:t>‹#›</a:t>
            </a:fld>
            <a:endParaRPr lang="ar-SA"/>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E4DEC0D-BCDC-49E5-B0CE-A653244E7DB4}" type="datetimeFigureOut">
              <a:rPr lang="ar-SA" smtClean="0"/>
              <a:pPr/>
              <a:t>04/06/1437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E95FE30-6FEA-46BA-8E1D-E4137C21AD74}" type="slidenum">
              <a:rPr lang="ar-SA" smtClean="0"/>
              <a:pPr/>
              <a:t>‹#›</a:t>
            </a:fld>
            <a:endParaRPr lang="ar-SA"/>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E4DEC0D-BCDC-49E5-B0CE-A653244E7DB4}" type="datetimeFigureOut">
              <a:rPr lang="ar-SA" smtClean="0"/>
              <a:pPr/>
              <a:t>04/06/1437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E95FE30-6FEA-46BA-8E1D-E4137C21AD74}" type="slidenum">
              <a:rPr lang="ar-SA" smtClean="0"/>
              <a:pPr/>
              <a:t>‹#›</a:t>
            </a:fld>
            <a:endParaRPr lang="ar-SA"/>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E4DEC0D-BCDC-49E5-B0CE-A653244E7DB4}" type="datetimeFigureOut">
              <a:rPr lang="ar-SA" smtClean="0"/>
              <a:pPr/>
              <a:t>04/06/1437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E95FE30-6FEA-46BA-8E1D-E4137C21AD74}"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p:transition>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pPr algn="l" rtl="0"/>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pPr rtl="0"/>
            <a:fld id="{1D8BD707-D9CF-40AE-B4C6-C98DA3205C09}" type="datetimeFigureOut">
              <a:rPr lang="en-US" smtClean="0">
                <a:solidFill>
                  <a:srgbClr val="073E87"/>
                </a:solidFill>
              </a:rPr>
              <a:pPr rtl="0"/>
              <a:t>3/13/2016</a:t>
            </a:fld>
            <a:endParaRPr lang="en-US">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pPr rtl="0"/>
            <a:endParaRPr lang="en-US">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pPr rtl="0"/>
            <a:fld id="{B6F15528-21DE-4FAA-801E-634DDDAF4B2B}" type="slidenum">
              <a:rPr lang="en-US" smtClean="0">
                <a:solidFill>
                  <a:srgbClr val="073E87"/>
                </a:solidFill>
              </a:rPr>
              <a:pPr rtl="0"/>
              <a:t>‹#›</a:t>
            </a:fld>
            <a:endParaRPr lang="en-US">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9624483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6.jpe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7.jpe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r_fayza\Desktop\الانشطة اللاصفية\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152400"/>
            <a:ext cx="8839201" cy="6629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6517621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446528" y="274638"/>
            <a:ext cx="8229600" cy="2362274"/>
          </a:xfrm>
          <a:solidFill>
            <a:schemeClr val="bg1">
              <a:lumMod val="85000"/>
            </a:schemeClr>
          </a:solidFill>
        </p:spPr>
        <p:txBody>
          <a:bodyPr>
            <a:normAutofit fontScale="90000"/>
          </a:bodyPr>
          <a:lstStyle/>
          <a:p>
            <a:r>
              <a:rPr lang="ar-EG" sz="6000" dirty="0" smtClean="0"/>
              <a:t>قضية تلوث الهواء</a:t>
            </a:r>
            <a:br>
              <a:rPr lang="ar-EG" sz="6000" dirty="0" smtClean="0"/>
            </a:br>
            <a:r>
              <a:rPr lang="ar-EG" sz="6000" dirty="0" smtClean="0"/>
              <a:t>اعداد </a:t>
            </a:r>
            <a:br>
              <a:rPr lang="ar-EG" sz="6000" dirty="0" smtClean="0"/>
            </a:br>
            <a:r>
              <a:rPr lang="ar-EG" sz="6000" dirty="0" smtClean="0"/>
              <a:t>د/ فايزة بسيونى</a:t>
            </a:r>
            <a:endParaRPr lang="ar-SA" sz="6000" dirty="0"/>
          </a:p>
        </p:txBody>
      </p:sp>
      <p:sp>
        <p:nvSpPr>
          <p:cNvPr id="2" name="Content Placeholder 1"/>
          <p:cNvSpPr>
            <a:spLocks noGrp="1"/>
          </p:cNvSpPr>
          <p:nvPr>
            <p:ph idx="1"/>
          </p:nvPr>
        </p:nvSpPr>
        <p:spPr>
          <a:xfrm>
            <a:off x="539552" y="2420888"/>
            <a:ext cx="8147248" cy="3705275"/>
          </a:xfrm>
        </p:spPr>
        <p:txBody>
          <a:bodyPr/>
          <a:lstStyle/>
          <a:p>
            <a:endParaRPr lang="ar-EG" dirty="0"/>
          </a:p>
        </p:txBody>
      </p:sp>
      <p:pic>
        <p:nvPicPr>
          <p:cNvPr id="1026" name="Picture 2" descr="C:\Users\Antr\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2636607"/>
            <a:ext cx="8424936" cy="422139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ppt_x</p:attrName>
                                        </p:attrNameLst>
                                      </p:cBhvr>
                                      <p:tavLst>
                                        <p:tav tm="0">
                                          <p:val>
                                            <p:strVal val="#ppt_x"/>
                                          </p:val>
                                        </p:tav>
                                        <p:tav tm="100000">
                                          <p:val>
                                            <p:strVal val="#ppt_x"/>
                                          </p:val>
                                        </p:tav>
                                      </p:tavLst>
                                    </p:anim>
                                    <p:anim calcmode="lin" valueType="num">
                                      <p:cBhvr>
                                        <p:cTn id="9" dur="2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ستطيل مستدير الزوايا 7"/>
          <p:cNvSpPr/>
          <p:nvPr/>
        </p:nvSpPr>
        <p:spPr>
          <a:xfrm>
            <a:off x="1475656" y="188640"/>
            <a:ext cx="6120680" cy="914400"/>
          </a:xfrm>
          <a:prstGeom prst="roundRect">
            <a:avLst/>
          </a:prstGeom>
          <a:solidFill>
            <a:schemeClr val="bg1">
              <a:lumMod val="5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6000" b="1" dirty="0" smtClean="0">
                <a:solidFill>
                  <a:schemeClr val="bg1"/>
                </a:solidFill>
              </a:rPr>
              <a:t>مفهوم تلوث الهواء</a:t>
            </a:r>
            <a:endParaRPr lang="ar-SA" sz="6000" b="1" dirty="0">
              <a:solidFill>
                <a:schemeClr val="bg1"/>
              </a:solidFill>
            </a:endParaRPr>
          </a:p>
        </p:txBody>
      </p:sp>
      <p:graphicFrame>
        <p:nvGraphicFramePr>
          <p:cNvPr id="6" name="عنصر نائب للمحتوى 5"/>
          <p:cNvGraphicFramePr>
            <a:graphicFrameLocks noGrp="1"/>
          </p:cNvGraphicFramePr>
          <p:nvPr>
            <p:ph idx="1"/>
            <p:extLst>
              <p:ext uri="{D42A27DB-BD31-4B8C-83A1-F6EECF244321}">
                <p14:modId xmlns:p14="http://schemas.microsoft.com/office/powerpoint/2010/main" val="3772673043"/>
              </p:ext>
            </p:extLst>
          </p:nvPr>
        </p:nvGraphicFramePr>
        <p:xfrm>
          <a:off x="457200" y="1484784"/>
          <a:ext cx="82296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descr="C:\Users\Antr\Desktop\bad-air-1.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7544" y="1484784"/>
            <a:ext cx="8280919" cy="518457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67544" y="1772816"/>
            <a:ext cx="8280919" cy="4832092"/>
          </a:xfrm>
          <a:prstGeom prst="rect">
            <a:avLst/>
          </a:prstGeom>
          <a:noFill/>
        </p:spPr>
        <p:txBody>
          <a:bodyPr wrap="square" rtlCol="1">
            <a:spAutoFit/>
          </a:bodyPr>
          <a:lstStyle/>
          <a:p>
            <a:r>
              <a:rPr lang="ar-EG" sz="4400" b="1" dirty="0" smtClean="0"/>
              <a:t>تغيير غير مقبول فى الخصائص الطبيعية والكيميائية والبيولوجية للهواء الذى يستنشقه الانسان والذى يسبب اضرارا لحياته واضرارا للانواع المرغوب فيها والعمليات الصناعية وللظروف الحيوية وللمظاهر الحضارية أو يؤدى الى اتلاف أو تدهور موارد المواد الخام </a:t>
            </a:r>
            <a:endParaRPr lang="ar-EG" sz="4400" b="1"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Graphic spid="6"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9144000" cy="1556792"/>
          </a:xfrm>
        </p:spPr>
        <p:txBody>
          <a:bodyPr>
            <a:noAutofit/>
          </a:bodyPr>
          <a:lstStyle/>
          <a:p>
            <a:r>
              <a:rPr lang="en-US" sz="5400" b="1" dirty="0" smtClean="0"/>
              <a:t/>
            </a:r>
            <a:br>
              <a:rPr lang="en-US" sz="5400" b="1" dirty="0" smtClean="0"/>
            </a:br>
            <a:r>
              <a:rPr lang="ar-EG" sz="5400" b="1" dirty="0" smtClean="0"/>
              <a:t>تصنيف ملوثات الهواء حسب حالتها</a:t>
            </a:r>
            <a:r>
              <a:rPr kumimoji="0" lang="ar-SA" sz="5400" b="1" i="1" u="none" strike="noStrike" cap="none" normalizeH="0" baseline="0" dirty="0" smtClean="0">
                <a:ln>
                  <a:noFill/>
                </a:ln>
                <a:solidFill>
                  <a:srgbClr val="548DD4"/>
                </a:solidFill>
                <a:effectLst/>
                <a:latin typeface="Microsoft Uighur" pitchFamily="2" charset="-78"/>
                <a:ea typeface="Calibri" pitchFamily="34" charset="0"/>
                <a:cs typeface="Microsoft Uighur" pitchFamily="2" charset="-78"/>
              </a:rPr>
              <a:t/>
            </a:r>
            <a:br>
              <a:rPr kumimoji="0" lang="ar-SA" sz="5400" b="1" i="1" u="none" strike="noStrike" cap="none" normalizeH="0" baseline="0" dirty="0" smtClean="0">
                <a:ln>
                  <a:noFill/>
                </a:ln>
                <a:solidFill>
                  <a:srgbClr val="548DD4"/>
                </a:solidFill>
                <a:effectLst/>
                <a:latin typeface="Microsoft Uighur" pitchFamily="2" charset="-78"/>
                <a:ea typeface="Calibri" pitchFamily="34" charset="0"/>
                <a:cs typeface="Microsoft Uighur" pitchFamily="2" charset="-78"/>
              </a:rPr>
            </a:br>
            <a:endParaRPr lang="ar-SA" sz="5400" b="1" dirty="0"/>
          </a:p>
        </p:txBody>
      </p:sp>
      <p:sp>
        <p:nvSpPr>
          <p:cNvPr id="8" name="مستطيل مستدير الزوايا 7"/>
          <p:cNvSpPr/>
          <p:nvPr/>
        </p:nvSpPr>
        <p:spPr>
          <a:xfrm>
            <a:off x="683568" y="5085184"/>
            <a:ext cx="6995160" cy="1440160"/>
          </a:xfrm>
          <a:prstGeom prst="roundRect">
            <a:avLst>
              <a:gd name="adj" fmla="val 10000"/>
            </a:avLst>
          </a:prstGeom>
        </p:spPr>
        <p:style>
          <a:lnRef idx="2">
            <a:schemeClr val="dk1"/>
          </a:lnRef>
          <a:fillRef idx="1">
            <a:schemeClr val="lt1"/>
          </a:fillRef>
          <a:effectRef idx="0">
            <a:schemeClr val="dk1"/>
          </a:effectRef>
          <a:fontRef idx="minor">
            <a:schemeClr val="dk1"/>
          </a:fontRef>
        </p:style>
        <p:txBody>
          <a:bodyPr/>
          <a:lstStyle/>
          <a:p>
            <a:pPr lvl="0" algn="ctr"/>
            <a:r>
              <a:rPr lang="ar-SA" sz="2800" dirty="0" smtClean="0"/>
              <a:t>3. </a:t>
            </a:r>
            <a:r>
              <a:rPr lang="ar-EG" sz="2800" dirty="0" smtClean="0"/>
              <a:t>مصادر اخرى لتلوث الهواء</a:t>
            </a:r>
            <a:endParaRPr lang="ar-SA" dirty="0"/>
          </a:p>
        </p:txBody>
      </p:sp>
      <p:sp>
        <p:nvSpPr>
          <p:cNvPr id="17" name="سهم للأسفل 16"/>
          <p:cNvSpPr/>
          <p:nvPr/>
        </p:nvSpPr>
        <p:spPr>
          <a:xfrm>
            <a:off x="6951659" y="4702700"/>
            <a:ext cx="468948" cy="468948"/>
          </a:xfrm>
          <a:prstGeom prst="downArrow">
            <a:avLst>
              <a:gd name="adj1" fmla="val 55000"/>
              <a:gd name="adj2" fmla="val 45000"/>
            </a:avLst>
          </a:prstGeom>
        </p:spPr>
        <p:style>
          <a:lnRef idx="2">
            <a:schemeClr val="dk1"/>
          </a:lnRef>
          <a:fillRef idx="1">
            <a:schemeClr val="lt1"/>
          </a:fillRef>
          <a:effectRef idx="0">
            <a:schemeClr val="dk1"/>
          </a:effectRef>
          <a:fontRef idx="minor">
            <a:schemeClr val="dk1"/>
          </a:fontRef>
        </p:style>
      </p:sp>
      <p:sp>
        <p:nvSpPr>
          <p:cNvPr id="30" name="مستطيل مستدير الزوايا 29"/>
          <p:cNvSpPr/>
          <p:nvPr/>
        </p:nvSpPr>
        <p:spPr>
          <a:xfrm>
            <a:off x="323528" y="3501008"/>
            <a:ext cx="6815648" cy="1115228"/>
          </a:xfrm>
          <a:prstGeom prst="roundRect">
            <a:avLst>
              <a:gd name="adj" fmla="val 10000"/>
            </a:avLst>
          </a:prstGeom>
        </p:spPr>
        <p:style>
          <a:lnRef idx="2">
            <a:schemeClr val="dk1"/>
          </a:lnRef>
          <a:fillRef idx="1">
            <a:schemeClr val="lt1"/>
          </a:fillRef>
          <a:effectRef idx="0">
            <a:schemeClr val="dk1"/>
          </a:effectRef>
          <a:fontRef idx="minor">
            <a:schemeClr val="dk1"/>
          </a:fontRef>
        </p:style>
        <p:txBody>
          <a:bodyPr/>
          <a:lstStyle/>
          <a:p>
            <a:pPr lvl="0" algn="ctr"/>
            <a:r>
              <a:rPr lang="ar-SA" sz="6000" dirty="0" smtClean="0"/>
              <a:t>2. </a:t>
            </a:r>
            <a:r>
              <a:rPr lang="ar-EG" sz="6000" dirty="0" smtClean="0"/>
              <a:t>الجسيمات العالقة</a:t>
            </a:r>
            <a:endParaRPr lang="en-US" sz="6000" dirty="0" smtClean="0"/>
          </a:p>
          <a:p>
            <a:endParaRPr lang="ar-EG" sz="6000" dirty="0" smtClean="0"/>
          </a:p>
          <a:p>
            <a:r>
              <a:rPr lang="ar-EG" sz="6000" dirty="0" smtClean="0"/>
              <a:t>3- مصادر اخرى للتلوث</a:t>
            </a:r>
            <a:endParaRPr lang="ar-SA" sz="6000" dirty="0"/>
          </a:p>
        </p:txBody>
      </p:sp>
      <p:sp>
        <p:nvSpPr>
          <p:cNvPr id="31" name="مستطيل مستدير الزوايا 30"/>
          <p:cNvSpPr/>
          <p:nvPr/>
        </p:nvSpPr>
        <p:spPr>
          <a:xfrm>
            <a:off x="179512" y="1700808"/>
            <a:ext cx="6491104" cy="1513546"/>
          </a:xfrm>
          <a:prstGeom prst="roundRect">
            <a:avLst>
              <a:gd name="adj" fmla="val 10000"/>
            </a:avLst>
          </a:prstGeom>
        </p:spPr>
        <p:style>
          <a:lnRef idx="2">
            <a:schemeClr val="dk1"/>
          </a:lnRef>
          <a:fillRef idx="1">
            <a:schemeClr val="lt1"/>
          </a:fillRef>
          <a:effectRef idx="0">
            <a:schemeClr val="dk1"/>
          </a:effectRef>
          <a:fontRef idx="minor">
            <a:schemeClr val="dk1"/>
          </a:fontRef>
        </p:style>
        <p:txBody>
          <a:bodyPr/>
          <a:lstStyle/>
          <a:p>
            <a:pPr lvl="0" algn="ctr"/>
            <a:r>
              <a:rPr lang="ar-SA" sz="5400" b="1" dirty="0" smtClean="0"/>
              <a:t>1. </a:t>
            </a:r>
            <a:r>
              <a:rPr lang="ar-EG" sz="5400" b="1" dirty="0" smtClean="0"/>
              <a:t>الملوثات الغازية</a:t>
            </a:r>
            <a:endParaRPr lang="en-US" sz="5400" b="1" dirty="0" smtClean="0"/>
          </a:p>
          <a:p>
            <a:endParaRPr lang="ar-SA" dirty="0"/>
          </a:p>
        </p:txBody>
      </p:sp>
      <p:grpSp>
        <p:nvGrpSpPr>
          <p:cNvPr id="32" name="مجموعة 31"/>
          <p:cNvGrpSpPr/>
          <p:nvPr/>
        </p:nvGrpSpPr>
        <p:grpSpPr>
          <a:xfrm>
            <a:off x="6588224" y="3140968"/>
            <a:ext cx="468948" cy="468948"/>
            <a:chOff x="6526211" y="547106"/>
            <a:chExt cx="468948" cy="468948"/>
          </a:xfrm>
        </p:grpSpPr>
        <p:sp>
          <p:nvSpPr>
            <p:cNvPr id="33" name="سهم للأسفل 32"/>
            <p:cNvSpPr/>
            <p:nvPr/>
          </p:nvSpPr>
          <p:spPr>
            <a:xfrm>
              <a:off x="6526211" y="547106"/>
              <a:ext cx="468948" cy="468948"/>
            </a:xfrm>
            <a:prstGeom prst="downArrow">
              <a:avLst>
                <a:gd name="adj1" fmla="val 55000"/>
                <a:gd name="adj2" fmla="val 45000"/>
              </a:avLst>
            </a:prstGeom>
          </p:spPr>
          <p:style>
            <a:lnRef idx="2">
              <a:schemeClr val="dk1"/>
            </a:lnRef>
            <a:fillRef idx="1">
              <a:schemeClr val="lt1"/>
            </a:fillRef>
            <a:effectRef idx="0">
              <a:schemeClr val="dk1"/>
            </a:effectRef>
            <a:fontRef idx="minor">
              <a:schemeClr val="dk1"/>
            </a:fontRef>
          </p:style>
        </p:sp>
        <p:sp>
          <p:nvSpPr>
            <p:cNvPr id="34" name="سهم للأسفل 4"/>
            <p:cNvSpPr/>
            <p:nvPr/>
          </p:nvSpPr>
          <p:spPr>
            <a:xfrm>
              <a:off x="6631724" y="547106"/>
              <a:ext cx="257922" cy="35288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7940" tIns="27940" rIns="27940" bIns="27940" numCol="1" spcCol="1270" anchor="ctr" anchorCtr="0">
              <a:noAutofit/>
            </a:bodyPr>
            <a:lstStyle/>
            <a:p>
              <a:pPr lvl="0" algn="ctr" defTabSz="977900" rtl="1">
                <a:lnSpc>
                  <a:spcPct val="90000"/>
                </a:lnSpc>
                <a:spcBef>
                  <a:spcPct val="0"/>
                </a:spcBef>
                <a:spcAft>
                  <a:spcPct val="35000"/>
                </a:spcAft>
              </a:pPr>
              <a:endParaRPr lang="ar-SA" sz="2200" kern="1200"/>
            </a:p>
          </p:txBody>
        </p:sp>
      </p:gr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31"/>
                                        </p:tgtEl>
                                        <p:attrNameLst>
                                          <p:attrName>style.visibility</p:attrName>
                                        </p:attrNameLst>
                                      </p:cBhvr>
                                      <p:to>
                                        <p:strVal val="visible"/>
                                      </p:to>
                                    </p:set>
                                    <p:anim calcmode="lin" valueType="num">
                                      <p:cBhvr>
                                        <p:cTn id="7" dur="1000" fill="hold"/>
                                        <p:tgtEl>
                                          <p:spTgt spid="31"/>
                                        </p:tgtEl>
                                        <p:attrNameLst>
                                          <p:attrName>ppt_w</p:attrName>
                                        </p:attrNameLst>
                                      </p:cBhvr>
                                      <p:tavLst>
                                        <p:tav tm="0">
                                          <p:val>
                                            <p:fltVal val="0"/>
                                          </p:val>
                                        </p:tav>
                                        <p:tav tm="100000">
                                          <p:val>
                                            <p:strVal val="#ppt_w"/>
                                          </p:val>
                                        </p:tav>
                                      </p:tavLst>
                                    </p:anim>
                                    <p:anim calcmode="lin" valueType="num">
                                      <p:cBhvr>
                                        <p:cTn id="8" dur="1000" fill="hold"/>
                                        <p:tgtEl>
                                          <p:spTgt spid="31"/>
                                        </p:tgtEl>
                                        <p:attrNameLst>
                                          <p:attrName>ppt_h</p:attrName>
                                        </p:attrNameLst>
                                      </p:cBhvr>
                                      <p:tavLst>
                                        <p:tav tm="0">
                                          <p:val>
                                            <p:fltVal val="0"/>
                                          </p:val>
                                        </p:tav>
                                        <p:tav tm="100000">
                                          <p:val>
                                            <p:strVal val="#ppt_h"/>
                                          </p:val>
                                        </p:tav>
                                      </p:tavLst>
                                    </p:anim>
                                    <p:anim calcmode="lin" valueType="num">
                                      <p:cBhvr>
                                        <p:cTn id="9" dur="1000" fill="hold"/>
                                        <p:tgtEl>
                                          <p:spTgt spid="31"/>
                                        </p:tgtEl>
                                        <p:attrNameLst>
                                          <p:attrName>style.rotation</p:attrName>
                                        </p:attrNameLst>
                                      </p:cBhvr>
                                      <p:tavLst>
                                        <p:tav tm="0">
                                          <p:val>
                                            <p:fltVal val="90"/>
                                          </p:val>
                                        </p:tav>
                                        <p:tav tm="100000">
                                          <p:val>
                                            <p:fltVal val="0"/>
                                          </p:val>
                                        </p:tav>
                                      </p:tavLst>
                                    </p:anim>
                                    <p:animEffect transition="in" filter="fade">
                                      <p:cBhvr>
                                        <p:cTn id="10" dur="1000"/>
                                        <p:tgtEl>
                                          <p:spTgt spid="31"/>
                                        </p:tgtEl>
                                      </p:cBhvr>
                                    </p:animEffect>
                                  </p:childTnLst>
                                </p:cTn>
                              </p:par>
                            </p:childTnLst>
                          </p:cTn>
                        </p:par>
                      </p:childTnLst>
                    </p:cTn>
                  </p:par>
                  <p:par>
                    <p:cTn id="11" fill="hold">
                      <p:stCondLst>
                        <p:cond delay="indefinite"/>
                      </p:stCondLst>
                      <p:childTnLst>
                        <p:par>
                          <p:cTn id="12" fill="hold">
                            <p:stCondLst>
                              <p:cond delay="0"/>
                            </p:stCondLst>
                            <p:childTnLst>
                              <p:par>
                                <p:cTn id="13" presetID="47" presetClass="entr" presetSubtype="0" fill="hold" nodeType="click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fade">
                                      <p:cBhvr>
                                        <p:cTn id="15" dur="1000"/>
                                        <p:tgtEl>
                                          <p:spTgt spid="32"/>
                                        </p:tgtEl>
                                      </p:cBhvr>
                                    </p:animEffect>
                                    <p:anim calcmode="lin" valueType="num">
                                      <p:cBhvr>
                                        <p:cTn id="16" dur="1000" fill="hold"/>
                                        <p:tgtEl>
                                          <p:spTgt spid="32"/>
                                        </p:tgtEl>
                                        <p:attrNameLst>
                                          <p:attrName>ppt_x</p:attrName>
                                        </p:attrNameLst>
                                      </p:cBhvr>
                                      <p:tavLst>
                                        <p:tav tm="0">
                                          <p:val>
                                            <p:strVal val="#ppt_x"/>
                                          </p:val>
                                        </p:tav>
                                        <p:tav tm="100000">
                                          <p:val>
                                            <p:strVal val="#ppt_x"/>
                                          </p:val>
                                        </p:tav>
                                      </p:tavLst>
                                    </p:anim>
                                    <p:anim calcmode="lin" valueType="num">
                                      <p:cBhvr>
                                        <p:cTn id="17"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iterate type="lt">
                                    <p:tmPct val="5000"/>
                                  </p:iterate>
                                  <p:childTnLst>
                                    <p:set>
                                      <p:cBhvr>
                                        <p:cTn id="21" dur="1" fill="hold">
                                          <p:stCondLst>
                                            <p:cond delay="0"/>
                                          </p:stCondLst>
                                        </p:cTn>
                                        <p:tgtEl>
                                          <p:spTgt spid="30"/>
                                        </p:tgtEl>
                                        <p:attrNameLst>
                                          <p:attrName>style.visibility</p:attrName>
                                        </p:attrNameLst>
                                      </p:cBhvr>
                                      <p:to>
                                        <p:strVal val="visible"/>
                                      </p:to>
                                    </p:set>
                                    <p:anim calcmode="lin" valueType="num">
                                      <p:cBhvr>
                                        <p:cTn id="22" dur="1000" fill="hold"/>
                                        <p:tgtEl>
                                          <p:spTgt spid="30"/>
                                        </p:tgtEl>
                                        <p:attrNameLst>
                                          <p:attrName>ppt_w</p:attrName>
                                        </p:attrNameLst>
                                      </p:cBhvr>
                                      <p:tavLst>
                                        <p:tav tm="0">
                                          <p:val>
                                            <p:fltVal val="0"/>
                                          </p:val>
                                        </p:tav>
                                        <p:tav tm="100000">
                                          <p:val>
                                            <p:strVal val="#ppt_w"/>
                                          </p:val>
                                        </p:tav>
                                      </p:tavLst>
                                    </p:anim>
                                    <p:anim calcmode="lin" valueType="num">
                                      <p:cBhvr>
                                        <p:cTn id="23" dur="1000" fill="hold"/>
                                        <p:tgtEl>
                                          <p:spTgt spid="30"/>
                                        </p:tgtEl>
                                        <p:attrNameLst>
                                          <p:attrName>ppt_h</p:attrName>
                                        </p:attrNameLst>
                                      </p:cBhvr>
                                      <p:tavLst>
                                        <p:tav tm="0">
                                          <p:val>
                                            <p:fltVal val="0"/>
                                          </p:val>
                                        </p:tav>
                                        <p:tav tm="100000">
                                          <p:val>
                                            <p:strVal val="#ppt_h"/>
                                          </p:val>
                                        </p:tav>
                                      </p:tavLst>
                                    </p:anim>
                                    <p:anim calcmode="lin" valueType="num">
                                      <p:cBhvr>
                                        <p:cTn id="24" dur="1000" fill="hold"/>
                                        <p:tgtEl>
                                          <p:spTgt spid="30"/>
                                        </p:tgtEl>
                                        <p:attrNameLst>
                                          <p:attrName>style.rotation</p:attrName>
                                        </p:attrNameLst>
                                      </p:cBhvr>
                                      <p:tavLst>
                                        <p:tav tm="0">
                                          <p:val>
                                            <p:fltVal val="90"/>
                                          </p:val>
                                        </p:tav>
                                        <p:tav tm="100000">
                                          <p:val>
                                            <p:fltVal val="0"/>
                                          </p:val>
                                        </p:tav>
                                      </p:tavLst>
                                    </p:anim>
                                    <p:animEffect transition="in" filter="fade">
                                      <p:cBhvr>
                                        <p:cTn id="25" dur="1000"/>
                                        <p:tgtEl>
                                          <p:spTgt spid="30"/>
                                        </p:tgtEl>
                                      </p:cBhvr>
                                    </p:animEffect>
                                  </p:childTnLst>
                                </p:cTn>
                              </p:par>
                            </p:childTnLst>
                          </p:cTn>
                        </p:par>
                      </p:childTnLst>
                    </p:cTn>
                  </p:par>
                  <p:par>
                    <p:cTn id="26" fill="hold">
                      <p:stCondLst>
                        <p:cond delay="indefinite"/>
                      </p:stCondLst>
                      <p:childTnLst>
                        <p:par>
                          <p:cTn id="27" fill="hold">
                            <p:stCondLst>
                              <p:cond delay="0"/>
                            </p:stCondLst>
                            <p:childTnLst>
                              <p:par>
                                <p:cTn id="28" presetID="47" presetClass="entr" presetSubtype="0" fill="hold" nodeType="click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1000"/>
                                        <p:tgtEl>
                                          <p:spTgt spid="17"/>
                                        </p:tgtEl>
                                      </p:cBhvr>
                                    </p:animEffect>
                                    <p:anim calcmode="lin" valueType="num">
                                      <p:cBhvr>
                                        <p:cTn id="31" dur="1000" fill="hold"/>
                                        <p:tgtEl>
                                          <p:spTgt spid="17"/>
                                        </p:tgtEl>
                                        <p:attrNameLst>
                                          <p:attrName>ppt_x</p:attrName>
                                        </p:attrNameLst>
                                      </p:cBhvr>
                                      <p:tavLst>
                                        <p:tav tm="0">
                                          <p:val>
                                            <p:strVal val="#ppt_x"/>
                                          </p:val>
                                        </p:tav>
                                        <p:tav tm="100000">
                                          <p:val>
                                            <p:strVal val="#ppt_x"/>
                                          </p:val>
                                        </p:tav>
                                      </p:tavLst>
                                    </p:anim>
                                    <p:anim calcmode="lin" valueType="num">
                                      <p:cBhvr>
                                        <p:cTn id="32"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iterate type="lt">
                                    <p:tmPct val="5000"/>
                                  </p:iterate>
                                  <p:childTnLst>
                                    <p:set>
                                      <p:cBhvr>
                                        <p:cTn id="36" dur="1" fill="hold">
                                          <p:stCondLst>
                                            <p:cond delay="0"/>
                                          </p:stCondLst>
                                        </p:cTn>
                                        <p:tgtEl>
                                          <p:spTgt spid="8"/>
                                        </p:tgtEl>
                                        <p:attrNameLst>
                                          <p:attrName>style.visibility</p:attrName>
                                        </p:attrNameLst>
                                      </p:cBhvr>
                                      <p:to>
                                        <p:strVal val="visible"/>
                                      </p:to>
                                    </p:set>
                                    <p:anim calcmode="lin" valueType="num">
                                      <p:cBhvr>
                                        <p:cTn id="37" dur="1000" fill="hold"/>
                                        <p:tgtEl>
                                          <p:spTgt spid="8"/>
                                        </p:tgtEl>
                                        <p:attrNameLst>
                                          <p:attrName>ppt_w</p:attrName>
                                        </p:attrNameLst>
                                      </p:cBhvr>
                                      <p:tavLst>
                                        <p:tav tm="0">
                                          <p:val>
                                            <p:fltVal val="0"/>
                                          </p:val>
                                        </p:tav>
                                        <p:tav tm="100000">
                                          <p:val>
                                            <p:strVal val="#ppt_w"/>
                                          </p:val>
                                        </p:tav>
                                      </p:tavLst>
                                    </p:anim>
                                    <p:anim calcmode="lin" valueType="num">
                                      <p:cBhvr>
                                        <p:cTn id="38" dur="1000" fill="hold"/>
                                        <p:tgtEl>
                                          <p:spTgt spid="8"/>
                                        </p:tgtEl>
                                        <p:attrNameLst>
                                          <p:attrName>ppt_h</p:attrName>
                                        </p:attrNameLst>
                                      </p:cBhvr>
                                      <p:tavLst>
                                        <p:tav tm="0">
                                          <p:val>
                                            <p:fltVal val="0"/>
                                          </p:val>
                                        </p:tav>
                                        <p:tav tm="100000">
                                          <p:val>
                                            <p:strVal val="#ppt_h"/>
                                          </p:val>
                                        </p:tav>
                                      </p:tavLst>
                                    </p:anim>
                                    <p:anim calcmode="lin" valueType="num">
                                      <p:cBhvr>
                                        <p:cTn id="39" dur="1000" fill="hold"/>
                                        <p:tgtEl>
                                          <p:spTgt spid="8"/>
                                        </p:tgtEl>
                                        <p:attrNameLst>
                                          <p:attrName>style.rotation</p:attrName>
                                        </p:attrNameLst>
                                      </p:cBhvr>
                                      <p:tavLst>
                                        <p:tav tm="0">
                                          <p:val>
                                            <p:fltVal val="90"/>
                                          </p:val>
                                        </p:tav>
                                        <p:tav tm="100000">
                                          <p:val>
                                            <p:fltVal val="0"/>
                                          </p:val>
                                        </p:tav>
                                      </p:tavLst>
                                    </p:anim>
                                    <p:animEffect transition="in" filter="fade">
                                      <p:cBhvr>
                                        <p:cTn id="4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0" grpId="0" animBg="1"/>
      <p:bldP spid="3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smtClean="0"/>
              <a:t>الملوثات الغازية للهواء</a:t>
            </a:r>
            <a:endParaRPr lang="ar-S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0905414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746735021"/>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ar-EG" dirty="0" smtClean="0"/>
              <a:t>الجسيمات العالقة</a:t>
            </a:r>
            <a:endParaRPr lang="ar-EG" dirty="0"/>
          </a:p>
        </p:txBody>
      </p:sp>
      <p:sp>
        <p:nvSpPr>
          <p:cNvPr id="4" name="Content Placeholder 3"/>
          <p:cNvSpPr>
            <a:spLocks noGrp="1"/>
          </p:cNvSpPr>
          <p:nvPr>
            <p:ph idx="1"/>
          </p:nvPr>
        </p:nvSpPr>
        <p:spPr>
          <a:xfrm>
            <a:off x="457200" y="1268760"/>
            <a:ext cx="8229600" cy="4857403"/>
          </a:xfrm>
        </p:spPr>
        <p:txBody>
          <a:bodyPr/>
          <a:lstStyle/>
          <a:p>
            <a:pPr marL="0" indent="0">
              <a:buNone/>
            </a:pPr>
            <a:endParaRPr lang="ar-EG" dirty="0"/>
          </a:p>
        </p:txBody>
      </p:sp>
    </p:spTree>
    <p:extLst>
      <p:ext uri="{BB962C8B-B14F-4D97-AF65-F5344CB8AC3E}">
        <p14:creationId xmlns:p14="http://schemas.microsoft.com/office/powerpoint/2010/main" val="181052895"/>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nodePh="1">
                                  <p:stCondLst>
                                    <p:cond delay="0"/>
                                  </p:stCondLst>
                                  <p:endCondLst>
                                    <p:cond evt="begin" delay="0">
                                      <p:tn val="9"/>
                                    </p:cond>
                                  </p:end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lvl="0"/>
            <a:r>
              <a:rPr lang="ar-EG" dirty="0" smtClean="0"/>
              <a:t>مصادر أخرى لتلوث الهواء</a:t>
            </a:r>
            <a:endParaRPr lang="ar-SA" dirty="0"/>
          </a:p>
        </p:txBody>
      </p:sp>
      <p:sp>
        <p:nvSpPr>
          <p:cNvPr id="11" name="مستطيل 10"/>
          <p:cNvSpPr/>
          <p:nvPr/>
        </p:nvSpPr>
        <p:spPr>
          <a:xfrm>
            <a:off x="539552" y="1916832"/>
            <a:ext cx="8229600" cy="882000"/>
          </a:xfrm>
          <a:prstGeom prst="rect">
            <a:avLst/>
          </a:prstGeom>
        </p:spPr>
        <p:style>
          <a:lnRef idx="2">
            <a:schemeClr val="dk1">
              <a:hueOff val="0"/>
              <a:satOff val="0"/>
              <a:lumOff val="0"/>
              <a:alphaOff val="0"/>
            </a:schemeClr>
          </a:lnRef>
          <a:fillRef idx="1">
            <a:schemeClr val="dk1">
              <a:alpha val="90000"/>
              <a:tint val="40000"/>
              <a:hueOff val="0"/>
              <a:satOff val="0"/>
              <a:lumOff val="0"/>
              <a:alphaOff val="0"/>
            </a:schemeClr>
          </a:fillRef>
          <a:effectRef idx="0">
            <a:schemeClr val="dk1">
              <a:alpha val="90000"/>
              <a:tint val="40000"/>
              <a:hueOff val="0"/>
              <a:satOff val="0"/>
              <a:lumOff val="0"/>
              <a:alphaOff val="0"/>
            </a:schemeClr>
          </a:effectRef>
          <a:fontRef idx="minor">
            <a:schemeClr val="dk1">
              <a:hueOff val="0"/>
              <a:satOff val="0"/>
              <a:lumOff val="0"/>
              <a:alphaOff val="0"/>
            </a:schemeClr>
          </a:fontRef>
        </p:style>
      </p:sp>
      <p:grpSp>
        <p:nvGrpSpPr>
          <p:cNvPr id="7" name="مجموعة 6"/>
          <p:cNvGrpSpPr/>
          <p:nvPr/>
        </p:nvGrpSpPr>
        <p:grpSpPr>
          <a:xfrm>
            <a:off x="1691680" y="1556792"/>
            <a:ext cx="5760640" cy="936104"/>
            <a:chOff x="411480" y="769881"/>
            <a:chExt cx="5760720" cy="1033200"/>
          </a:xfrm>
        </p:grpSpPr>
        <p:sp>
          <p:nvSpPr>
            <p:cNvPr id="8" name="مستطيل مستدير الزوايا 7"/>
            <p:cNvSpPr/>
            <p:nvPr/>
          </p:nvSpPr>
          <p:spPr>
            <a:xfrm>
              <a:off x="411480" y="769881"/>
              <a:ext cx="5760720" cy="1033200"/>
            </a:xfrm>
            <a:prstGeom prst="roundRect">
              <a:avLst/>
            </a:pr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9" name="مستطيل 8"/>
            <p:cNvSpPr/>
            <p:nvPr/>
          </p:nvSpPr>
          <p:spPr>
            <a:xfrm>
              <a:off x="461917" y="820318"/>
              <a:ext cx="5659846" cy="93232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17742" tIns="0" rIns="217742" bIns="0" numCol="1" spcCol="1270" anchor="ctr" anchorCtr="0">
              <a:noAutofit/>
            </a:bodyPr>
            <a:lstStyle/>
            <a:p>
              <a:pPr lvl="0" algn="ctr" defTabSz="1555750" rtl="1">
                <a:lnSpc>
                  <a:spcPct val="90000"/>
                </a:lnSpc>
                <a:spcBef>
                  <a:spcPct val="0"/>
                </a:spcBef>
                <a:spcAft>
                  <a:spcPct val="35000"/>
                </a:spcAft>
              </a:pPr>
              <a:r>
                <a:rPr lang="ar-EG" sz="3500" kern="1200" dirty="0" smtClean="0"/>
                <a:t>التيارات الكهربائية السابحة فى الهواء</a:t>
              </a:r>
              <a:endParaRPr lang="ar-SA" sz="3500" kern="1200" dirty="0"/>
            </a:p>
          </p:txBody>
        </p:sp>
      </p:grpSp>
      <p:sp>
        <p:nvSpPr>
          <p:cNvPr id="12" name="مستطيل 11"/>
          <p:cNvSpPr/>
          <p:nvPr/>
        </p:nvSpPr>
        <p:spPr>
          <a:xfrm>
            <a:off x="539552" y="3429000"/>
            <a:ext cx="8229600" cy="882000"/>
          </a:xfrm>
          <a:prstGeom prst="rect">
            <a:avLst/>
          </a:prstGeom>
        </p:spPr>
        <p:style>
          <a:lnRef idx="2">
            <a:schemeClr val="dk1">
              <a:hueOff val="0"/>
              <a:satOff val="0"/>
              <a:lumOff val="0"/>
              <a:alphaOff val="0"/>
            </a:schemeClr>
          </a:lnRef>
          <a:fillRef idx="1">
            <a:schemeClr val="dk1">
              <a:alpha val="90000"/>
              <a:tint val="40000"/>
              <a:hueOff val="0"/>
              <a:satOff val="0"/>
              <a:lumOff val="0"/>
              <a:alphaOff val="0"/>
            </a:schemeClr>
          </a:fillRef>
          <a:effectRef idx="0">
            <a:schemeClr val="dk1">
              <a:alpha val="90000"/>
              <a:tint val="40000"/>
              <a:hueOff val="0"/>
              <a:satOff val="0"/>
              <a:lumOff val="0"/>
              <a:alphaOff val="0"/>
            </a:schemeClr>
          </a:effectRef>
          <a:fontRef idx="minor">
            <a:schemeClr val="dk1">
              <a:hueOff val="0"/>
              <a:satOff val="0"/>
              <a:lumOff val="0"/>
              <a:alphaOff val="0"/>
            </a:schemeClr>
          </a:fontRef>
        </p:style>
      </p:sp>
      <p:sp>
        <p:nvSpPr>
          <p:cNvPr id="13" name="مستطيل 12"/>
          <p:cNvSpPr/>
          <p:nvPr/>
        </p:nvSpPr>
        <p:spPr>
          <a:xfrm>
            <a:off x="467544" y="4725144"/>
            <a:ext cx="8229600" cy="882000"/>
          </a:xfrm>
          <a:prstGeom prst="rect">
            <a:avLst/>
          </a:prstGeom>
        </p:spPr>
        <p:style>
          <a:lnRef idx="2">
            <a:schemeClr val="dk1">
              <a:hueOff val="0"/>
              <a:satOff val="0"/>
              <a:lumOff val="0"/>
              <a:alphaOff val="0"/>
            </a:schemeClr>
          </a:lnRef>
          <a:fillRef idx="1">
            <a:schemeClr val="dk1">
              <a:alpha val="90000"/>
              <a:tint val="40000"/>
              <a:hueOff val="0"/>
              <a:satOff val="0"/>
              <a:lumOff val="0"/>
              <a:alphaOff val="0"/>
            </a:schemeClr>
          </a:fillRef>
          <a:effectRef idx="0">
            <a:schemeClr val="dk1">
              <a:alpha val="90000"/>
              <a:tint val="40000"/>
              <a:hueOff val="0"/>
              <a:satOff val="0"/>
              <a:lumOff val="0"/>
              <a:alphaOff val="0"/>
            </a:schemeClr>
          </a:effectRef>
          <a:fontRef idx="minor">
            <a:schemeClr val="dk1">
              <a:hueOff val="0"/>
              <a:satOff val="0"/>
              <a:lumOff val="0"/>
              <a:alphaOff val="0"/>
            </a:schemeClr>
          </a:fontRef>
        </p:style>
      </p:sp>
      <p:grpSp>
        <p:nvGrpSpPr>
          <p:cNvPr id="15" name="مجموعة 14"/>
          <p:cNvGrpSpPr/>
          <p:nvPr/>
        </p:nvGrpSpPr>
        <p:grpSpPr>
          <a:xfrm>
            <a:off x="1763688" y="2996952"/>
            <a:ext cx="5760720" cy="1008112"/>
            <a:chOff x="411480" y="769881"/>
            <a:chExt cx="5760720" cy="1033200"/>
          </a:xfrm>
        </p:grpSpPr>
        <p:sp>
          <p:nvSpPr>
            <p:cNvPr id="16" name="مستطيل مستدير الزوايا 15"/>
            <p:cNvSpPr/>
            <p:nvPr/>
          </p:nvSpPr>
          <p:spPr>
            <a:xfrm>
              <a:off x="411480" y="769881"/>
              <a:ext cx="5760720" cy="1033200"/>
            </a:xfrm>
            <a:prstGeom prst="roundRect">
              <a:avLst/>
            </a:pr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7" name="مستطيل 16"/>
            <p:cNvSpPr/>
            <p:nvPr/>
          </p:nvSpPr>
          <p:spPr>
            <a:xfrm>
              <a:off x="461917" y="820318"/>
              <a:ext cx="5659846" cy="93232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17742" tIns="0" rIns="217742" bIns="0" numCol="1" spcCol="1270" anchor="ctr" anchorCtr="0">
              <a:noAutofit/>
            </a:bodyPr>
            <a:lstStyle/>
            <a:p>
              <a:pPr algn="ctr"/>
              <a:r>
                <a:rPr lang="ar-EG" sz="3200" dirty="0" smtClean="0"/>
                <a:t>مركبات الكلورفلوروكربون</a:t>
              </a:r>
              <a:endParaRPr lang="en-US" sz="3200" dirty="0"/>
            </a:p>
          </p:txBody>
        </p:sp>
      </p:grpSp>
      <p:grpSp>
        <p:nvGrpSpPr>
          <p:cNvPr id="18" name="مجموعة 17"/>
          <p:cNvGrpSpPr/>
          <p:nvPr/>
        </p:nvGrpSpPr>
        <p:grpSpPr>
          <a:xfrm>
            <a:off x="1835696" y="4437112"/>
            <a:ext cx="5472608" cy="936104"/>
            <a:chOff x="411480" y="769881"/>
            <a:chExt cx="5760720" cy="1033200"/>
          </a:xfrm>
        </p:grpSpPr>
        <p:sp>
          <p:nvSpPr>
            <p:cNvPr id="19" name="مستطيل مستدير الزوايا 18"/>
            <p:cNvSpPr/>
            <p:nvPr/>
          </p:nvSpPr>
          <p:spPr>
            <a:xfrm>
              <a:off x="411480" y="769881"/>
              <a:ext cx="5760720" cy="1033200"/>
            </a:xfrm>
            <a:prstGeom prst="roundRect">
              <a:avLst/>
            </a:pr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0" name="مستطيل 19"/>
            <p:cNvSpPr/>
            <p:nvPr/>
          </p:nvSpPr>
          <p:spPr>
            <a:xfrm>
              <a:off x="461917" y="820318"/>
              <a:ext cx="5659846" cy="93232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17742" tIns="0" rIns="217742" bIns="0" numCol="1" spcCol="1270" anchor="ctr" anchorCtr="0">
              <a:noAutofit/>
            </a:bodyPr>
            <a:lstStyle/>
            <a:p>
              <a:pPr algn="ctr"/>
              <a:r>
                <a:rPr lang="ar-EG" sz="3600" dirty="0" smtClean="0"/>
                <a:t>المبيدات الحشرية</a:t>
              </a:r>
              <a:endParaRPr lang="en-US" sz="3600" dirty="0"/>
            </a:p>
          </p:txBody>
        </p:sp>
      </p:gr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1000"/>
                                        <p:tgtEl>
                                          <p:spTgt spid="18"/>
                                        </p:tgtEl>
                                      </p:cBhvr>
                                    </p:animEffect>
                                    <p:anim calcmode="lin" valueType="num">
                                      <p:cBhvr>
                                        <p:cTn id="22" dur="1000" fill="hold"/>
                                        <p:tgtEl>
                                          <p:spTgt spid="18"/>
                                        </p:tgtEl>
                                        <p:attrNameLst>
                                          <p:attrName>ppt_x</p:attrName>
                                        </p:attrNameLst>
                                      </p:cBhvr>
                                      <p:tavLst>
                                        <p:tav tm="0">
                                          <p:val>
                                            <p:strVal val="#ppt_x"/>
                                          </p:val>
                                        </p:tav>
                                        <p:tav tm="100000">
                                          <p:val>
                                            <p:strVal val="#ppt_x"/>
                                          </p:val>
                                        </p:tav>
                                      </p:tavLst>
                                    </p:anim>
                                    <p:anim calcmode="lin" valueType="num">
                                      <p:cBhvr>
                                        <p:cTn id="23"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أسباب تلوث الهواء</a:t>
            </a:r>
            <a:endParaRPr lang="ar-E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9363189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098" name="Picture 2" descr="C:\Users\Antr\Desktop\images (3).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1385246"/>
            <a:ext cx="3923928" cy="4712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12115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الآثارالسلبية لتلوث الهواء</a:t>
            </a:r>
            <a:endParaRPr lang="ar-E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66534050"/>
              </p:ext>
            </p:extLst>
          </p:nvPr>
        </p:nvGraphicFramePr>
        <p:xfrm>
          <a:off x="-972616" y="1340768"/>
          <a:ext cx="8229600" cy="4713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122" name="Picture 2" descr="C:\Users\Antr\Desktop\fb511ea3-6a46-4dc8-8d39-49ab6709e6f5image9.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36096" y="1196752"/>
            <a:ext cx="3707904" cy="5661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8296520"/>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986</TotalTime>
  <Words>107</Words>
  <Application>Microsoft Office PowerPoint</Application>
  <PresentationFormat>On-screen Show (4:3)</PresentationFormat>
  <Paragraphs>32</Paragraphs>
  <Slides>9</Slides>
  <Notes>1</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سمة Office</vt:lpstr>
      <vt:lpstr>Waveform</vt:lpstr>
      <vt:lpstr>PowerPoint Presentation</vt:lpstr>
      <vt:lpstr>قضية تلوث الهواء اعداد  د/ فايزة بسيونى</vt:lpstr>
      <vt:lpstr>PowerPoint Presentation</vt:lpstr>
      <vt:lpstr> تصنيف ملوثات الهواء حسب حالتها </vt:lpstr>
      <vt:lpstr>الملوثات الغازية للهواء</vt:lpstr>
      <vt:lpstr>الجسيمات العالقة</vt:lpstr>
      <vt:lpstr>مصادر أخرى لتلوث الهواء</vt:lpstr>
      <vt:lpstr>أسباب تلوث الهواء</vt:lpstr>
      <vt:lpstr>الآثارالسلبية لتلوث الهواء</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Satellite</dc:creator>
  <cp:lastModifiedBy>Antr</cp:lastModifiedBy>
  <cp:revision>108</cp:revision>
  <dcterms:created xsi:type="dcterms:W3CDTF">2012-12-01T19:48:11Z</dcterms:created>
  <dcterms:modified xsi:type="dcterms:W3CDTF">2016-03-13T08:34:57Z</dcterms:modified>
</cp:coreProperties>
</file>