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4" r:id="rId14"/>
    <p:sldId id="273" r:id="rId15"/>
    <p:sldId id="275" r:id="rId16"/>
    <p:sldId id="270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1A9C9C8-046F-44F2-93A0-EB6729C66ECC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DDEF15D-9A61-413B-9FC9-1652631EEE47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EF15D-9A61-413B-9FC9-1652631EEE47}" type="slidenum">
              <a:rPr lang="ar-EG" smtClean="0"/>
              <a:pPr/>
              <a:t>14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EG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83131F-4DA0-41F7-912D-F694ACCBBD0D}" type="datetimeFigureOut">
              <a:rPr lang="ar-EG" smtClean="0"/>
              <a:pPr/>
              <a:t>22/06/1437</a:t>
            </a:fld>
            <a:endParaRPr lang="ar-EG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09EF18-DEC9-40EE-ADF8-748D2C51C554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358246" cy="1843094"/>
          </a:xfrm>
        </p:spPr>
        <p:txBody>
          <a:bodyPr>
            <a:no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تكنولوجيا التعليم للفئات</a:t>
            </a:r>
          </a:p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الخاصة</a:t>
            </a:r>
            <a:endParaRPr lang="ar-EG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أنواع الوسائل التعليمية من البيئة المحلية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b="1" dirty="0" smtClean="0"/>
              <a:t>1- المتاحف والمعارض.</a:t>
            </a:r>
          </a:p>
          <a:p>
            <a:r>
              <a:rPr lang="ar-EG" b="1" dirty="0" smtClean="0"/>
              <a:t>2- الزيارات الميدانية والرحلات</a:t>
            </a:r>
          </a:p>
          <a:p>
            <a:endParaRPr lang="ar-EG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أسس التربويةالتصميم الجيد للوسائل التعليميةِ للمعاقين سمعيا: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EG" b="1" dirty="0" smtClean="0"/>
              <a:t>1- </a:t>
            </a:r>
            <a:r>
              <a:rPr lang="ar-SA" b="1" dirty="0" smtClean="0"/>
              <a:t>الأهداف</a:t>
            </a:r>
            <a:r>
              <a:rPr lang="ar-EG" b="1" dirty="0" smtClean="0"/>
              <a:t> </a:t>
            </a:r>
            <a:r>
              <a:rPr lang="ar-SA" b="1" dirty="0" smtClean="0"/>
              <a:t>التعليمية</a:t>
            </a:r>
            <a:r>
              <a:rPr lang="ar-EG" b="1" dirty="0" smtClean="0"/>
              <a:t>:</a:t>
            </a:r>
            <a:endParaRPr lang="en-US" dirty="0" smtClean="0"/>
          </a:p>
          <a:p>
            <a:pPr lvl="0"/>
            <a:r>
              <a:rPr lang="ar-SA" dirty="0" smtClean="0"/>
              <a:t>يحدد</a:t>
            </a:r>
            <a:r>
              <a:rPr lang="ar-EG" dirty="0" smtClean="0"/>
              <a:t> </a:t>
            </a:r>
            <a:r>
              <a:rPr lang="ar-SA" dirty="0" smtClean="0"/>
              <a:t>التصميم</a:t>
            </a:r>
            <a:r>
              <a:rPr lang="ar-EG" dirty="0" smtClean="0"/>
              <a:t> </a:t>
            </a:r>
            <a:r>
              <a:rPr lang="ar-SA" dirty="0" smtClean="0"/>
              <a:t>الأهداف</a:t>
            </a:r>
            <a:r>
              <a:rPr lang="ar-EG" dirty="0" smtClean="0"/>
              <a:t> </a:t>
            </a:r>
            <a:r>
              <a:rPr lang="ar-SA" dirty="0" smtClean="0"/>
              <a:t>بصورة</a:t>
            </a:r>
            <a:r>
              <a:rPr lang="ar-EG" dirty="0" smtClean="0"/>
              <a:t> </a:t>
            </a:r>
            <a:r>
              <a:rPr lang="ar-SA" dirty="0" smtClean="0"/>
              <a:t>سلوكية.</a:t>
            </a:r>
            <a:endParaRPr lang="en-US" dirty="0" smtClean="0"/>
          </a:p>
          <a:p>
            <a:pPr lvl="0"/>
            <a:r>
              <a:rPr lang="ar-SA" dirty="0" smtClean="0"/>
              <a:t>يقتصرمستوى</a:t>
            </a:r>
            <a:r>
              <a:rPr lang="ar-EG" dirty="0" smtClean="0"/>
              <a:t> </a:t>
            </a:r>
            <a:r>
              <a:rPr lang="ar-SA" dirty="0" smtClean="0"/>
              <a:t>الأداء</a:t>
            </a:r>
            <a:r>
              <a:rPr lang="ar-EG" dirty="0" smtClean="0"/>
              <a:t> </a:t>
            </a:r>
            <a:r>
              <a:rPr lang="ar-SA" dirty="0" smtClean="0"/>
              <a:t>على</a:t>
            </a:r>
            <a:r>
              <a:rPr lang="ar-EG" dirty="0" smtClean="0"/>
              <a:t> </a:t>
            </a:r>
            <a:r>
              <a:rPr lang="ar-SA" dirty="0" smtClean="0"/>
              <a:t>أقل</a:t>
            </a:r>
            <a:r>
              <a:rPr lang="ar-EG" dirty="0" smtClean="0"/>
              <a:t> </a:t>
            </a:r>
            <a:r>
              <a:rPr lang="ar-SA" dirty="0" smtClean="0"/>
              <a:t>معايير</a:t>
            </a:r>
            <a:r>
              <a:rPr lang="ar-EG" dirty="0" smtClean="0"/>
              <a:t> </a:t>
            </a:r>
            <a:r>
              <a:rPr lang="ar-SA" dirty="0" smtClean="0"/>
              <a:t>ممكنة</a:t>
            </a:r>
            <a:r>
              <a:rPr lang="ar-EG" dirty="0" smtClean="0"/>
              <a:t> </a:t>
            </a:r>
            <a:r>
              <a:rPr lang="ar-SA" dirty="0" smtClean="0"/>
              <a:t>للأداء.</a:t>
            </a:r>
            <a:endParaRPr lang="en-US" dirty="0" smtClean="0"/>
          </a:p>
          <a:p>
            <a:pPr lvl="0"/>
            <a:r>
              <a:rPr lang="ar-SA" dirty="0" smtClean="0"/>
              <a:t>يشتمل</a:t>
            </a:r>
            <a:r>
              <a:rPr lang="ar-EG" dirty="0" smtClean="0"/>
              <a:t> </a:t>
            </a:r>
            <a:r>
              <a:rPr lang="ar-SA" dirty="0" smtClean="0"/>
              <a:t>التصميم</a:t>
            </a:r>
            <a:r>
              <a:rPr lang="ar-EG" dirty="0" smtClean="0"/>
              <a:t> </a:t>
            </a:r>
            <a:r>
              <a:rPr lang="ar-SA" dirty="0" smtClean="0"/>
              <a:t>على</a:t>
            </a:r>
            <a:r>
              <a:rPr lang="ar-EG" dirty="0" smtClean="0"/>
              <a:t> </a:t>
            </a:r>
            <a:r>
              <a:rPr lang="ar-SA" dirty="0" smtClean="0"/>
              <a:t>خريطة</a:t>
            </a:r>
            <a:r>
              <a:rPr lang="ar-EG" dirty="0" smtClean="0"/>
              <a:t> </a:t>
            </a:r>
            <a:r>
              <a:rPr lang="ar-SA" dirty="0" smtClean="0"/>
              <a:t>بسيطة</a:t>
            </a:r>
            <a:r>
              <a:rPr lang="ar-EG" dirty="0" smtClean="0"/>
              <a:t> </a:t>
            </a:r>
            <a:r>
              <a:rPr lang="ar-SA" dirty="0" smtClean="0"/>
              <a:t>للمهمات</a:t>
            </a:r>
            <a:r>
              <a:rPr lang="ar-EG" dirty="0" smtClean="0"/>
              <a:t> </a:t>
            </a:r>
            <a:r>
              <a:rPr lang="ar-SA" dirty="0" smtClean="0"/>
              <a:t>التعليمية</a:t>
            </a:r>
            <a:r>
              <a:rPr lang="ar-EG" dirty="0" smtClean="0"/>
              <a:t> </a:t>
            </a:r>
            <a:r>
              <a:rPr lang="ar-SA" dirty="0" smtClean="0"/>
              <a:t>المطلوب</a:t>
            </a:r>
            <a:r>
              <a:rPr lang="ar-EG" dirty="0" smtClean="0"/>
              <a:t> </a:t>
            </a:r>
            <a:r>
              <a:rPr lang="ar-SA" dirty="0" smtClean="0"/>
              <a:t>تحقيقها.</a:t>
            </a:r>
            <a:endParaRPr lang="en-US" dirty="0" smtClean="0"/>
          </a:p>
          <a:p>
            <a:pPr lvl="0"/>
            <a:r>
              <a:rPr lang="ar-SA" dirty="0" smtClean="0"/>
              <a:t>يركز</a:t>
            </a:r>
            <a:r>
              <a:rPr lang="ar-EG" dirty="0" smtClean="0"/>
              <a:t> </a:t>
            </a:r>
            <a:r>
              <a:rPr lang="ar-SA" dirty="0" smtClean="0"/>
              <a:t>التصميم</a:t>
            </a:r>
            <a:r>
              <a:rPr lang="ar-EG" dirty="0" smtClean="0"/>
              <a:t> </a:t>
            </a:r>
            <a:r>
              <a:rPr lang="ar-SA" dirty="0" smtClean="0"/>
              <a:t>على</a:t>
            </a:r>
            <a:r>
              <a:rPr lang="ar-EG" dirty="0" smtClean="0"/>
              <a:t> </a:t>
            </a:r>
            <a:r>
              <a:rPr lang="ar-SA" dirty="0" smtClean="0"/>
              <a:t>فكرة</a:t>
            </a:r>
            <a:r>
              <a:rPr lang="ar-EG" dirty="0" smtClean="0"/>
              <a:t> </a:t>
            </a:r>
            <a:r>
              <a:rPr lang="ar-SA" dirty="0" smtClean="0"/>
              <a:t>أساسية</a:t>
            </a:r>
            <a:r>
              <a:rPr lang="ar-EG" dirty="0" smtClean="0"/>
              <a:t> </a:t>
            </a:r>
            <a:r>
              <a:rPr lang="ar-SA" dirty="0" smtClean="0"/>
              <a:t>واحدة.</a:t>
            </a:r>
            <a:endParaRPr lang="ar-EG" dirty="0" smtClean="0"/>
          </a:p>
          <a:p>
            <a:r>
              <a:rPr lang="en-US" b="1" dirty="0" smtClean="0"/>
              <a:t>2-</a:t>
            </a:r>
            <a:r>
              <a:rPr lang="ar-SA" b="1" dirty="0" smtClean="0"/>
              <a:t>تنظيم</a:t>
            </a:r>
            <a:r>
              <a:rPr lang="en-US" b="1" dirty="0" smtClean="0"/>
              <a:t> </a:t>
            </a:r>
            <a:r>
              <a:rPr lang="ar-SA" b="1" dirty="0" smtClean="0"/>
              <a:t>المحتوى</a:t>
            </a:r>
            <a:r>
              <a:rPr lang="en-US" b="1" dirty="0" smtClean="0"/>
              <a:t> </a:t>
            </a:r>
            <a:r>
              <a:rPr lang="ar-SA" b="1" dirty="0" smtClean="0"/>
              <a:t>وصياغته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بصورةمتدرجة.</a:t>
            </a:r>
            <a:endParaRPr lang="en-US" dirty="0" smtClean="0"/>
          </a:p>
          <a:p>
            <a:pPr lvl="0"/>
            <a:r>
              <a:rPr lang="ar-SA" dirty="0" smtClean="0"/>
              <a:t>يشتمل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أمثلة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.</a:t>
            </a:r>
          </a:p>
          <a:p>
            <a:pPr lvl="0"/>
            <a:r>
              <a:rPr lang="ar-SA" dirty="0" smtClean="0"/>
              <a:t>يعرض</a:t>
            </a:r>
            <a:r>
              <a:rPr lang="en-US" dirty="0" smtClean="0"/>
              <a:t> </a:t>
            </a:r>
            <a:r>
              <a:rPr lang="ar-SA" dirty="0" smtClean="0"/>
              <a:t>بلغة</a:t>
            </a:r>
            <a:r>
              <a:rPr lang="en-US" dirty="0" smtClean="0"/>
              <a:t> </a:t>
            </a:r>
            <a:r>
              <a:rPr lang="ar-SA" dirty="0" smtClean="0"/>
              <a:t>يفهمها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 </a:t>
            </a:r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الترابط</a:t>
            </a:r>
            <a:r>
              <a:rPr lang="en-US" dirty="0" smtClean="0"/>
              <a:t> </a:t>
            </a:r>
            <a:r>
              <a:rPr lang="ar-SA" dirty="0" smtClean="0"/>
              <a:t>والتكامل</a:t>
            </a:r>
            <a:r>
              <a:rPr lang="en-US" dirty="0" smtClean="0"/>
              <a:t> </a:t>
            </a:r>
            <a:r>
              <a:rPr lang="ar-SA" dirty="0" smtClean="0"/>
              <a:t>بين</a:t>
            </a:r>
            <a:r>
              <a:rPr lang="en-US" dirty="0" smtClean="0"/>
              <a:t> </a:t>
            </a:r>
            <a:r>
              <a:rPr lang="ar-SA" dirty="0" smtClean="0"/>
              <a:t>الخبرات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يركزعلى</a:t>
            </a:r>
            <a:r>
              <a:rPr lang="en-US" dirty="0" smtClean="0"/>
              <a:t> </a:t>
            </a:r>
            <a:r>
              <a:rPr lang="ar-SA" dirty="0" smtClean="0"/>
              <a:t>العروض</a:t>
            </a:r>
            <a:r>
              <a:rPr lang="en-US" dirty="0" smtClean="0"/>
              <a:t> </a:t>
            </a:r>
            <a:r>
              <a:rPr lang="ar-SA" dirty="0" smtClean="0"/>
              <a:t>البصرية</a:t>
            </a:r>
            <a:r>
              <a:rPr lang="en-US" dirty="0" smtClean="0"/>
              <a:t> ,</a:t>
            </a:r>
            <a:r>
              <a:rPr lang="ar-EG" dirty="0" smtClean="0"/>
              <a:t> المثيرات البصرية</a:t>
            </a:r>
            <a:r>
              <a:rPr lang="ar-SA" dirty="0" smtClean="0"/>
              <a:t>.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ar-EG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b="1" dirty="0" smtClean="0"/>
              <a:t>٣-التعزيز:</a:t>
            </a:r>
            <a:endParaRPr lang="en-US" dirty="0" smtClean="0"/>
          </a:p>
          <a:p>
            <a:pPr lvl="0"/>
            <a:r>
              <a:rPr lang="ar-SA" dirty="0" smtClean="0"/>
              <a:t>تعزز</a:t>
            </a:r>
            <a:r>
              <a:rPr lang="ar-EG" dirty="0" smtClean="0"/>
              <a:t> </a:t>
            </a:r>
            <a:r>
              <a:rPr lang="ar-SA" dirty="0" smtClean="0"/>
              <a:t>الوسيلةالتعليمية</a:t>
            </a:r>
            <a:r>
              <a:rPr lang="ar-EG" dirty="0" smtClean="0"/>
              <a:t> </a:t>
            </a:r>
            <a:r>
              <a:rPr lang="ar-SA" dirty="0" smtClean="0"/>
              <a:t>استجابة</a:t>
            </a:r>
            <a:r>
              <a:rPr lang="ar-EG" dirty="0" smtClean="0"/>
              <a:t> </a:t>
            </a:r>
            <a:r>
              <a:rPr lang="ar-SA" dirty="0" smtClean="0"/>
              <a:t>التلميذ</a:t>
            </a:r>
            <a:r>
              <a:rPr lang="ar-EG" dirty="0" smtClean="0"/>
              <a:t> </a:t>
            </a:r>
            <a:r>
              <a:rPr lang="ar-SA" dirty="0" smtClean="0"/>
              <a:t>مباشرة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يكون</a:t>
            </a:r>
            <a:r>
              <a:rPr lang="ar-EG" dirty="0" smtClean="0"/>
              <a:t> </a:t>
            </a:r>
            <a:r>
              <a:rPr lang="ar-SA" dirty="0" smtClean="0"/>
              <a:t>التعزيز</a:t>
            </a:r>
            <a:r>
              <a:rPr lang="ar-EG" dirty="0" smtClean="0"/>
              <a:t> </a:t>
            </a:r>
            <a:r>
              <a:rPr lang="ar-SA" dirty="0" smtClean="0"/>
              <a:t>مألوف</a:t>
            </a:r>
            <a:endParaRPr lang="en-US" dirty="0" smtClean="0"/>
          </a:p>
          <a:p>
            <a:pPr lvl="0"/>
            <a:r>
              <a:rPr lang="ar-SA" dirty="0" smtClean="0"/>
              <a:t>يقدم</a:t>
            </a:r>
            <a:r>
              <a:rPr lang="ar-EG" dirty="0" smtClean="0"/>
              <a:t> </a:t>
            </a:r>
            <a:r>
              <a:rPr lang="ar-SA" dirty="0" smtClean="0"/>
              <a:t>التعزيز</a:t>
            </a:r>
            <a:r>
              <a:rPr lang="ar-EG" dirty="0" smtClean="0"/>
              <a:t> </a:t>
            </a:r>
            <a:r>
              <a:rPr lang="ar-SA" dirty="0" smtClean="0"/>
              <a:t>بطريقة</a:t>
            </a:r>
            <a:r>
              <a:rPr lang="ar-EG" dirty="0" smtClean="0"/>
              <a:t> </a:t>
            </a:r>
            <a:r>
              <a:rPr lang="ar-SA" dirty="0" smtClean="0"/>
              <a:t>جذابة</a:t>
            </a:r>
            <a:r>
              <a:rPr lang="ar-EG" dirty="0" smtClean="0"/>
              <a:t> </a:t>
            </a:r>
            <a:r>
              <a:rPr lang="ar-SA" dirty="0" smtClean="0"/>
              <a:t>تجمع</a:t>
            </a:r>
            <a:r>
              <a:rPr lang="ar-EG" dirty="0" smtClean="0"/>
              <a:t> </a:t>
            </a:r>
            <a:r>
              <a:rPr lang="ar-SA" dirty="0" smtClean="0"/>
              <a:t>بين</a:t>
            </a:r>
            <a:r>
              <a:rPr lang="ar-EG" dirty="0" smtClean="0"/>
              <a:t> </a:t>
            </a:r>
            <a:r>
              <a:rPr lang="ar-SA" dirty="0" smtClean="0"/>
              <a:t>الصورة</a:t>
            </a:r>
            <a:r>
              <a:rPr lang="ar-EG" dirty="0" smtClean="0"/>
              <a:t> </a:t>
            </a:r>
            <a:r>
              <a:rPr lang="ar-SA" dirty="0" smtClean="0"/>
              <a:t>والكلمات.</a:t>
            </a:r>
            <a:endParaRPr lang="en-US" dirty="0" smtClean="0"/>
          </a:p>
          <a:p>
            <a:r>
              <a:rPr lang="ar-SA" b="1" dirty="0" smtClean="0"/>
              <a:t>4-التغذيةالراجعة:</a:t>
            </a:r>
            <a:endParaRPr lang="en-US" dirty="0" smtClean="0"/>
          </a:p>
          <a:p>
            <a:pPr lvl="0"/>
            <a:r>
              <a:rPr lang="ar-SA" dirty="0" smtClean="0"/>
              <a:t>يوفر</a:t>
            </a:r>
            <a:r>
              <a:rPr lang="ar-EG" dirty="0" smtClean="0"/>
              <a:t> </a:t>
            </a:r>
            <a:r>
              <a:rPr lang="ar-SA" dirty="0" smtClean="0"/>
              <a:t>المناسبة</a:t>
            </a:r>
            <a:r>
              <a:rPr lang="ar-EG" dirty="0" smtClean="0"/>
              <a:t> -</a:t>
            </a:r>
            <a:r>
              <a:rPr lang="ar-SA" dirty="0" smtClean="0"/>
              <a:t>مباشرة</a:t>
            </a:r>
            <a:r>
              <a:rPr lang="en-US" dirty="0" smtClean="0"/>
              <a:t> </a:t>
            </a:r>
            <a:r>
              <a:rPr lang="ar-EG" dirty="0" smtClean="0"/>
              <a:t>- متنوعة.</a:t>
            </a:r>
            <a:r>
              <a:rPr lang="en-US" dirty="0" smtClean="0"/>
              <a:t> </a:t>
            </a:r>
            <a:endParaRPr lang="ar-EG" dirty="0" smtClean="0"/>
          </a:p>
          <a:p>
            <a:r>
              <a:rPr lang="ar-SA" b="1" dirty="0" smtClean="0"/>
              <a:t>٥-التعليمات</a:t>
            </a:r>
            <a:r>
              <a:rPr lang="en-US" b="1" dirty="0" smtClean="0"/>
              <a:t> </a:t>
            </a:r>
            <a:r>
              <a:rPr lang="ar-SA" b="1" dirty="0" smtClean="0"/>
              <a:t>والمساعدة: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ar-EG" dirty="0" smtClean="0"/>
              <a:t> </a:t>
            </a:r>
            <a:r>
              <a:rPr lang="ar-SA" dirty="0" smtClean="0"/>
              <a:t>التعليمات</a:t>
            </a:r>
            <a:r>
              <a:rPr lang="ar-EG" dirty="0" smtClean="0"/>
              <a:t> </a:t>
            </a:r>
            <a:r>
              <a:rPr lang="ar-SA" dirty="0" smtClean="0"/>
              <a:t>المساعدة</a:t>
            </a:r>
            <a:r>
              <a:rPr lang="ar-EG" dirty="0" smtClean="0"/>
              <a:t> </a:t>
            </a:r>
            <a:r>
              <a:rPr lang="ar-SA" dirty="0" smtClean="0"/>
              <a:t>بلغة</a:t>
            </a:r>
            <a:r>
              <a:rPr lang="ar-EG" dirty="0" smtClean="0"/>
              <a:t> </a:t>
            </a:r>
            <a:r>
              <a:rPr lang="ar-SA" dirty="0" smtClean="0"/>
              <a:t>بسيطة</a:t>
            </a:r>
            <a:r>
              <a:rPr lang="ar-EG" dirty="0" smtClean="0"/>
              <a:t> </a:t>
            </a:r>
            <a:r>
              <a:rPr lang="ar-SA" dirty="0" smtClean="0"/>
              <a:t>يفهمها</a:t>
            </a:r>
            <a:r>
              <a:rPr lang="ar-EG" dirty="0" smtClean="0"/>
              <a:t> </a:t>
            </a:r>
            <a:r>
              <a:rPr lang="ar-SA" dirty="0" smtClean="0"/>
              <a:t>المعاق</a:t>
            </a:r>
            <a:r>
              <a:rPr lang="ar-EG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تظهر</a:t>
            </a:r>
            <a:r>
              <a:rPr lang="ar-EG" dirty="0" smtClean="0"/>
              <a:t> </a:t>
            </a:r>
            <a:r>
              <a:rPr lang="ar-SA" dirty="0" smtClean="0"/>
              <a:t>المساعدة</a:t>
            </a:r>
            <a:r>
              <a:rPr lang="ar-EG" dirty="0" smtClean="0"/>
              <a:t> </a:t>
            </a:r>
            <a:r>
              <a:rPr lang="ar-SA" dirty="0" smtClean="0"/>
              <a:t>عندما</a:t>
            </a:r>
            <a:r>
              <a:rPr lang="ar-EG" dirty="0" smtClean="0"/>
              <a:t> </a:t>
            </a:r>
            <a:r>
              <a:rPr lang="ar-SA" dirty="0" smtClean="0"/>
              <a:t>يحتاجها</a:t>
            </a:r>
            <a:r>
              <a:rPr lang="ar-EG" dirty="0" smtClean="0"/>
              <a:t> </a:t>
            </a:r>
            <a:r>
              <a:rPr lang="ar-SA" dirty="0" smtClean="0"/>
              <a:t>المعاق</a:t>
            </a:r>
            <a:r>
              <a:rPr lang="ar-EG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أسس التصميم الجيد للوسائل التعليميةِ للمعاقين سمعيا:</a:t>
            </a:r>
            <a:endParaRPr lang="ar-EG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التربوية للتصميم للمعاقيين سمعياِ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ar-SA" b="1" dirty="0" smtClean="0"/>
              <a:t>٦-التدريبات:</a:t>
            </a:r>
            <a:endParaRPr lang="en-US" dirty="0" smtClean="0"/>
          </a:p>
          <a:p>
            <a:pPr lvl="0"/>
            <a:r>
              <a:rPr lang="ar-SA" dirty="0" smtClean="0"/>
              <a:t>تأتى</a:t>
            </a:r>
            <a:r>
              <a:rPr lang="ar-EG" dirty="0" smtClean="0"/>
              <a:t> </a:t>
            </a:r>
            <a:r>
              <a:rPr lang="ar-SA" dirty="0" smtClean="0"/>
              <a:t>التدريبات</a:t>
            </a:r>
            <a:r>
              <a:rPr lang="ar-EG" dirty="0" smtClean="0"/>
              <a:t> </a:t>
            </a:r>
            <a:r>
              <a:rPr lang="ar-SA" dirty="0" smtClean="0"/>
              <a:t>بعد</a:t>
            </a:r>
            <a:r>
              <a:rPr lang="ar-EG" dirty="0" smtClean="0"/>
              <a:t> </a:t>
            </a:r>
            <a:r>
              <a:rPr lang="ar-SA" dirty="0" smtClean="0"/>
              <a:t>كل</a:t>
            </a:r>
            <a:r>
              <a:rPr lang="ar-EG" dirty="0" smtClean="0"/>
              <a:t> </a:t>
            </a:r>
            <a:r>
              <a:rPr lang="ar-SA" dirty="0" smtClean="0"/>
              <a:t>مهمة</a:t>
            </a:r>
            <a:r>
              <a:rPr lang="ar-EG" dirty="0" smtClean="0"/>
              <a:t> </a:t>
            </a:r>
            <a:r>
              <a:rPr lang="ar-SA" dirty="0" smtClean="0"/>
              <a:t>تعليمية</a:t>
            </a:r>
            <a:r>
              <a:rPr lang="ar-EG" dirty="0" smtClean="0"/>
              <a:t> </a:t>
            </a:r>
            <a:r>
              <a:rPr lang="ar-SA" dirty="0" smtClean="0"/>
              <a:t>لتأكيد</a:t>
            </a:r>
            <a:r>
              <a:rPr lang="ar-EG" dirty="0" smtClean="0"/>
              <a:t> </a:t>
            </a:r>
            <a:r>
              <a:rPr lang="ar-SA" dirty="0" smtClean="0"/>
              <a:t>التعلم.</a:t>
            </a:r>
            <a:endParaRPr lang="en-US" dirty="0" smtClean="0"/>
          </a:p>
          <a:p>
            <a:pPr lvl="0"/>
            <a:r>
              <a:rPr lang="ar-SA" dirty="0" smtClean="0"/>
              <a:t>تقدم</a:t>
            </a:r>
            <a:r>
              <a:rPr lang="en-US" dirty="0" smtClean="0"/>
              <a:t> </a:t>
            </a:r>
            <a:r>
              <a:rPr lang="ar-SA" dirty="0" smtClean="0"/>
              <a:t>التدريبات</a:t>
            </a:r>
            <a:r>
              <a:rPr lang="en-US" dirty="0" smtClean="0"/>
              <a:t> </a:t>
            </a:r>
            <a:r>
              <a:rPr lang="ar-SA" dirty="0" smtClean="0"/>
              <a:t>بطريقة</a:t>
            </a:r>
            <a:r>
              <a:rPr lang="en-US" dirty="0" smtClean="0"/>
              <a:t> </a:t>
            </a:r>
            <a:r>
              <a:rPr lang="ar-SA" dirty="0" smtClean="0"/>
              <a:t>تعتمد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المثيرات</a:t>
            </a:r>
            <a:r>
              <a:rPr lang="en-US" dirty="0" smtClean="0"/>
              <a:t> </a:t>
            </a:r>
            <a:r>
              <a:rPr lang="ar-SA" dirty="0" smtClean="0"/>
              <a:t>البصرية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يعرض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سؤال</a:t>
            </a:r>
            <a:r>
              <a:rPr lang="en-US" dirty="0" smtClean="0"/>
              <a:t> </a:t>
            </a:r>
            <a:r>
              <a:rPr lang="ar-SA" dirty="0" smtClean="0"/>
              <a:t>واحد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كل</a:t>
            </a:r>
            <a:r>
              <a:rPr lang="en-US" dirty="0" smtClean="0"/>
              <a:t> </a:t>
            </a:r>
            <a:r>
              <a:rPr lang="ar-SA" dirty="0" smtClean="0"/>
              <a:t>مرة</a:t>
            </a:r>
            <a:r>
              <a:rPr lang="en-US" dirty="0" smtClean="0"/>
              <a:t> </a:t>
            </a:r>
            <a:r>
              <a:rPr lang="ar-SA" dirty="0" smtClean="0"/>
              <a:t>فقط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يسمح</a:t>
            </a:r>
            <a:r>
              <a:rPr lang="en-US" dirty="0" smtClean="0"/>
              <a:t> </a:t>
            </a:r>
            <a:r>
              <a:rPr lang="ar-SA" dirty="0" smtClean="0"/>
              <a:t>للمعاق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بثلاث</a:t>
            </a:r>
            <a:r>
              <a:rPr lang="en-US" dirty="0" smtClean="0"/>
              <a:t> </a:t>
            </a:r>
            <a:r>
              <a:rPr lang="ar-SA" dirty="0" smtClean="0"/>
              <a:t>محاولات</a:t>
            </a:r>
            <a:r>
              <a:rPr lang="en-US" dirty="0" smtClean="0"/>
              <a:t> </a:t>
            </a:r>
            <a:r>
              <a:rPr lang="ar-SA" dirty="0" smtClean="0"/>
              <a:t>للإجابة</a:t>
            </a:r>
            <a:r>
              <a:rPr lang="en-US" dirty="0" smtClean="0"/>
              <a:t> </a:t>
            </a:r>
            <a:r>
              <a:rPr lang="ar-SA" dirty="0" smtClean="0"/>
              <a:t>عن</a:t>
            </a:r>
            <a:r>
              <a:rPr lang="en-US" dirty="0" smtClean="0"/>
              <a:t> </a:t>
            </a:r>
            <a:r>
              <a:rPr lang="ar-SA" dirty="0" smtClean="0"/>
              <a:t>السؤال</a:t>
            </a:r>
            <a:r>
              <a:rPr lang="en-US" dirty="0" smtClean="0"/>
              <a:t> </a:t>
            </a:r>
            <a:r>
              <a:rPr lang="ar-SA" dirty="0" smtClean="0"/>
              <a:t>تقدم</a:t>
            </a:r>
            <a:r>
              <a:rPr lang="en-US" dirty="0" smtClean="0"/>
              <a:t> </a:t>
            </a:r>
            <a:r>
              <a:rPr lang="ar-SA" dirty="0" smtClean="0"/>
              <a:t>بعدها</a:t>
            </a:r>
            <a:r>
              <a:rPr lang="en-US" dirty="0" smtClean="0"/>
              <a:t> </a:t>
            </a:r>
            <a:r>
              <a:rPr lang="ar-SA" dirty="0" smtClean="0"/>
              <a:t>الإجابة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٧-التفاعل</a:t>
            </a:r>
            <a:r>
              <a:rPr lang="en-US" b="1" dirty="0" smtClean="0"/>
              <a:t> </a:t>
            </a:r>
            <a:r>
              <a:rPr lang="ar-SA" b="1" dirty="0" smtClean="0"/>
              <a:t>بين</a:t>
            </a:r>
            <a:r>
              <a:rPr lang="en-US" b="1" dirty="0" smtClean="0"/>
              <a:t> </a:t>
            </a:r>
            <a:r>
              <a:rPr lang="ar-SA" b="1" dirty="0" smtClean="0"/>
              <a:t>المعاق</a:t>
            </a:r>
            <a:r>
              <a:rPr lang="en-US" b="1" dirty="0" smtClean="0"/>
              <a:t> </a:t>
            </a:r>
            <a:r>
              <a:rPr lang="ar-SA" b="1" dirty="0" smtClean="0"/>
              <a:t>سمعيا</a:t>
            </a:r>
            <a:r>
              <a:rPr lang="en-US" b="1" dirty="0" smtClean="0"/>
              <a:t> </a:t>
            </a:r>
            <a:r>
              <a:rPr lang="ar-SA" b="1" dirty="0" smtClean="0"/>
              <a:t>والوسيلة</a:t>
            </a:r>
            <a:r>
              <a:rPr lang="en-US" b="1" dirty="0" smtClean="0"/>
              <a:t> </a:t>
            </a:r>
            <a:r>
              <a:rPr lang="ar-SA" b="1" dirty="0" smtClean="0"/>
              <a:t>التعليمية:</a:t>
            </a:r>
            <a:endParaRPr lang="en-US" dirty="0" smtClean="0"/>
          </a:p>
          <a:p>
            <a:pPr lvl="0"/>
            <a:r>
              <a:rPr lang="ar-SA" dirty="0" smtClean="0"/>
              <a:t>تشجع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المشاركة</a:t>
            </a:r>
            <a:r>
              <a:rPr lang="en-US" dirty="0" smtClean="0"/>
              <a:t> </a:t>
            </a:r>
            <a:r>
              <a:rPr lang="ar-SA" dirty="0" smtClean="0"/>
              <a:t>الإيجابية</a:t>
            </a:r>
            <a:r>
              <a:rPr lang="en-US" dirty="0" smtClean="0"/>
              <a:t> </a:t>
            </a:r>
            <a:r>
              <a:rPr lang="ar-SA" dirty="0" smtClean="0"/>
              <a:t>النشطة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تشجع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العمل</a:t>
            </a:r>
            <a:r>
              <a:rPr lang="en-US" dirty="0" smtClean="0"/>
              <a:t> </a:t>
            </a:r>
            <a:r>
              <a:rPr lang="ar-SA" dirty="0" smtClean="0"/>
              <a:t>الجماعى</a:t>
            </a:r>
            <a:r>
              <a:rPr lang="en-US" dirty="0" smtClean="0"/>
              <a:t> </a:t>
            </a:r>
            <a:r>
              <a:rPr lang="ar-SA" dirty="0" smtClean="0"/>
              <a:t>التعاونى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مشاركة</a:t>
            </a:r>
            <a:r>
              <a:rPr lang="en-US" dirty="0" smtClean="0"/>
              <a:t> </a:t>
            </a:r>
            <a:r>
              <a:rPr lang="ar-SA" dirty="0" smtClean="0"/>
              <a:t>التلاميذ</a:t>
            </a:r>
            <a:r>
              <a:rPr lang="en-US" dirty="0" smtClean="0"/>
              <a:t> </a:t>
            </a:r>
            <a:r>
              <a:rPr lang="ar-SA" dirty="0" smtClean="0"/>
              <a:t>قصيرة.</a:t>
            </a:r>
            <a:endParaRPr lang="en-US" dirty="0" smtClean="0"/>
          </a:p>
          <a:p>
            <a:r>
              <a:rPr lang="ar-SA" b="1" dirty="0" smtClean="0"/>
              <a:t>٨-الأنشطة</a:t>
            </a:r>
            <a:r>
              <a:rPr lang="en-US" b="1" dirty="0" smtClean="0"/>
              <a:t> </a:t>
            </a:r>
            <a:r>
              <a:rPr lang="ar-SA" b="1" dirty="0" smtClean="0"/>
              <a:t>التعليمية:</a:t>
            </a:r>
            <a:endParaRPr lang="en-US" dirty="0" smtClean="0"/>
          </a:p>
          <a:p>
            <a:pPr lvl="0"/>
            <a:r>
              <a:rPr lang="ar-SA" dirty="0" smtClean="0"/>
              <a:t>تتضمن</a:t>
            </a:r>
            <a:r>
              <a:rPr lang="en-US" dirty="0" smtClean="0"/>
              <a:t> </a:t>
            </a:r>
            <a:r>
              <a:rPr lang="ar-SA" dirty="0" smtClean="0"/>
              <a:t>الأنشطة</a:t>
            </a:r>
            <a:r>
              <a:rPr lang="en-US" dirty="0" smtClean="0"/>
              <a:t> </a:t>
            </a:r>
            <a:r>
              <a:rPr lang="ar-SA" dirty="0" smtClean="0"/>
              <a:t>التعليمية</a:t>
            </a:r>
            <a:r>
              <a:rPr lang="en-US" dirty="0" smtClean="0"/>
              <a:t> </a:t>
            </a:r>
            <a:r>
              <a:rPr lang="ar-SA" dirty="0" smtClean="0"/>
              <a:t>مواقف</a:t>
            </a:r>
            <a:r>
              <a:rPr lang="en-US" dirty="0" smtClean="0"/>
              <a:t> </a:t>
            </a:r>
            <a:r>
              <a:rPr lang="ar-SA" dirty="0" smtClean="0"/>
              <a:t>حياتية</a:t>
            </a:r>
            <a:r>
              <a:rPr lang="en-US" dirty="0" smtClean="0"/>
              <a:t> </a:t>
            </a:r>
            <a:r>
              <a:rPr lang="ar-SA" dirty="0" smtClean="0"/>
              <a:t>مناسبة</a:t>
            </a:r>
            <a:r>
              <a:rPr lang="en-US" dirty="0" smtClean="0"/>
              <a:t> </a:t>
            </a:r>
            <a:r>
              <a:rPr lang="ar-SA" dirty="0" smtClean="0"/>
              <a:t>للمعاقين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تجذب</a:t>
            </a:r>
            <a:r>
              <a:rPr lang="en-US" dirty="0" smtClean="0"/>
              <a:t> </a:t>
            </a:r>
            <a:r>
              <a:rPr lang="ar-SA" dirty="0" smtClean="0"/>
              <a:t>الأنشطة</a:t>
            </a:r>
            <a:r>
              <a:rPr lang="en-US" dirty="0" smtClean="0"/>
              <a:t> </a:t>
            </a:r>
            <a:r>
              <a:rPr lang="ar-SA" dirty="0" smtClean="0"/>
              <a:t>التعليمية</a:t>
            </a:r>
            <a:r>
              <a:rPr lang="en-US" dirty="0" smtClean="0"/>
              <a:t> </a:t>
            </a:r>
            <a:r>
              <a:rPr lang="ar-SA" dirty="0" smtClean="0"/>
              <a:t>انتباه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تركز</a:t>
            </a:r>
            <a:r>
              <a:rPr lang="en-US" dirty="0" smtClean="0"/>
              <a:t> </a:t>
            </a:r>
            <a:r>
              <a:rPr lang="ar-SA" dirty="0" smtClean="0"/>
              <a:t>الأنشطة</a:t>
            </a:r>
            <a:r>
              <a:rPr lang="en-US" dirty="0" smtClean="0"/>
              <a:t> </a:t>
            </a:r>
            <a:r>
              <a:rPr lang="ar-SA" dirty="0" smtClean="0"/>
              <a:t>التعليمية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الخبرات</a:t>
            </a:r>
            <a:r>
              <a:rPr lang="en-US" dirty="0" smtClean="0"/>
              <a:t> </a:t>
            </a:r>
            <a:r>
              <a:rPr lang="ar-SA" dirty="0" smtClean="0"/>
              <a:t>الملموسة</a:t>
            </a:r>
            <a:r>
              <a:rPr lang="en-US" dirty="0" smtClean="0"/>
              <a:t>. </a:t>
            </a:r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الفنية للتصميم للمعاقيين سمعياِ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b="1" dirty="0" smtClean="0"/>
              <a:t>١-النصوص</a:t>
            </a:r>
            <a:r>
              <a:rPr lang="en-US" b="1" dirty="0" smtClean="0"/>
              <a:t> </a:t>
            </a:r>
            <a:r>
              <a:rPr lang="ar-SA" b="1" dirty="0" smtClean="0"/>
              <a:t>المكتوبة: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التقليل</a:t>
            </a:r>
            <a:r>
              <a:rPr lang="en-US" dirty="0" smtClean="0"/>
              <a:t> </a:t>
            </a:r>
            <a:r>
              <a:rPr lang="ar-SA" dirty="0" smtClean="0"/>
              <a:t>قدر</a:t>
            </a:r>
            <a:r>
              <a:rPr lang="en-US" dirty="0" smtClean="0"/>
              <a:t> </a:t>
            </a:r>
            <a:r>
              <a:rPr lang="ar-SA" dirty="0" smtClean="0"/>
              <a:t>الامكان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المكتوبة.</a:t>
            </a:r>
            <a:endParaRPr lang="en-US" dirty="0" smtClean="0"/>
          </a:p>
          <a:p>
            <a:pPr lvl="0"/>
            <a:r>
              <a:rPr lang="ar-SA" dirty="0" smtClean="0"/>
              <a:t>تكتب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بكلمات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</a:t>
            </a:r>
            <a:r>
              <a:rPr lang="ar-SA" dirty="0" smtClean="0"/>
              <a:t>ومألوفة</a:t>
            </a:r>
            <a:r>
              <a:rPr lang="en-US" dirty="0" smtClean="0"/>
              <a:t> </a:t>
            </a:r>
            <a:r>
              <a:rPr lang="ar-SA" dirty="0" smtClean="0"/>
              <a:t>لدى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الكلمات</a:t>
            </a:r>
            <a:r>
              <a:rPr lang="en-US" dirty="0" smtClean="0"/>
              <a:t> </a:t>
            </a:r>
            <a:r>
              <a:rPr lang="ar-SA" dirty="0" smtClean="0"/>
              <a:t>محددة</a:t>
            </a:r>
            <a:r>
              <a:rPr lang="en-US" dirty="0" smtClean="0"/>
              <a:t> </a:t>
            </a:r>
            <a:r>
              <a:rPr lang="ar-SA" dirty="0" smtClean="0"/>
              <a:t>المعنى</a:t>
            </a:r>
            <a:r>
              <a:rPr lang="en-US" dirty="0" smtClean="0"/>
              <a:t> </a:t>
            </a:r>
            <a:r>
              <a:rPr lang="ar-SA" dirty="0" smtClean="0"/>
              <a:t>وغير</a:t>
            </a:r>
            <a:r>
              <a:rPr lang="en-US" dirty="0" smtClean="0"/>
              <a:t> </a:t>
            </a:r>
            <a:r>
              <a:rPr lang="ar-SA" dirty="0" smtClean="0"/>
              <a:t>قابلة</a:t>
            </a:r>
            <a:r>
              <a:rPr lang="en-US" dirty="0" smtClean="0"/>
              <a:t> </a:t>
            </a:r>
            <a:r>
              <a:rPr lang="ar-SA" dirty="0" smtClean="0"/>
              <a:t>للتأويل.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h </a:t>
            </a:r>
            <a:r>
              <a:rPr lang="ar-SA" dirty="0" smtClean="0"/>
              <a:t>لعناوين</a:t>
            </a:r>
            <a:r>
              <a:rPr lang="en-US" dirty="0" smtClean="0"/>
              <a:t> </a:t>
            </a:r>
            <a:r>
              <a:rPr lang="ar-SA" dirty="0" smtClean="0"/>
              <a:t>قصيرة</a:t>
            </a:r>
            <a:r>
              <a:rPr lang="en-US" dirty="0" smtClean="0"/>
              <a:t> </a:t>
            </a:r>
            <a:r>
              <a:rPr lang="ar-SA" dirty="0" smtClean="0"/>
              <a:t>ومعبرة.</a:t>
            </a:r>
            <a:endParaRPr lang="en-US" dirty="0" smtClean="0"/>
          </a:p>
          <a:p>
            <a:pPr lvl="0"/>
            <a:r>
              <a:rPr lang="ar-SA" dirty="0" smtClean="0"/>
              <a:t>تراعى</a:t>
            </a:r>
            <a:r>
              <a:rPr lang="en-US" dirty="0" smtClean="0"/>
              <a:t> </a:t>
            </a:r>
            <a:r>
              <a:rPr lang="ar-SA" dirty="0" smtClean="0"/>
              <a:t>الاحجام</a:t>
            </a:r>
            <a:r>
              <a:rPr lang="en-US" dirty="0" smtClean="0"/>
              <a:t> </a:t>
            </a:r>
            <a:r>
              <a:rPr lang="ar-SA" dirty="0" smtClean="0"/>
              <a:t>والخطوط</a:t>
            </a:r>
            <a:r>
              <a:rPr lang="en-US" dirty="0" smtClean="0"/>
              <a:t> </a:t>
            </a:r>
            <a:r>
              <a:rPr lang="ar-SA" dirty="0" smtClean="0"/>
              <a:t>لتوفير</a:t>
            </a:r>
            <a:r>
              <a:rPr lang="en-US" dirty="0" smtClean="0"/>
              <a:t> </a:t>
            </a:r>
            <a:r>
              <a:rPr lang="ar-SA" dirty="0" smtClean="0"/>
              <a:t>رؤية</a:t>
            </a:r>
            <a:r>
              <a:rPr lang="en-US" dirty="0" smtClean="0"/>
              <a:t> </a:t>
            </a:r>
            <a:r>
              <a:rPr lang="ar-SA" dirty="0" smtClean="0"/>
              <a:t>صحيحة</a:t>
            </a:r>
            <a:r>
              <a:rPr lang="en-US" dirty="0" smtClean="0"/>
              <a:t> </a:t>
            </a:r>
            <a:r>
              <a:rPr lang="ar-SA" dirty="0" smtClean="0"/>
              <a:t>للمعاق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٢-الصور</a:t>
            </a:r>
            <a:r>
              <a:rPr lang="en-US" b="1" dirty="0" smtClean="0"/>
              <a:t> </a:t>
            </a:r>
            <a:r>
              <a:rPr lang="ar-SA" b="1" dirty="0" smtClean="0"/>
              <a:t>والرسوم:</a:t>
            </a:r>
            <a:endParaRPr lang="en-US" dirty="0" smtClean="0"/>
          </a:p>
          <a:p>
            <a:pPr lvl="0"/>
            <a:r>
              <a:rPr lang="ar-SA" dirty="0" smtClean="0"/>
              <a:t>تستخدم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لوصف</a:t>
            </a:r>
            <a:r>
              <a:rPr lang="en-US" dirty="0" smtClean="0"/>
              <a:t> </a:t>
            </a:r>
            <a:r>
              <a:rPr lang="ar-SA" dirty="0" smtClean="0"/>
              <a:t>الشكل</a:t>
            </a:r>
            <a:r>
              <a:rPr lang="en-US" dirty="0" smtClean="0"/>
              <a:t> </a:t>
            </a:r>
            <a:r>
              <a:rPr lang="ar-SA" dirty="0" smtClean="0"/>
              <a:t>الظاهرى</a:t>
            </a:r>
            <a:r>
              <a:rPr lang="en-US" dirty="0" smtClean="0"/>
              <a:t> </a:t>
            </a:r>
            <a:r>
              <a:rPr lang="ar-SA" dirty="0" smtClean="0"/>
              <a:t>للأشياء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تستخدم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</a:t>
            </a:r>
            <a:r>
              <a:rPr lang="en-US" dirty="0" smtClean="0"/>
              <a:t> </a:t>
            </a:r>
            <a:r>
              <a:rPr lang="ar-SA" dirty="0" smtClean="0"/>
              <a:t>الرسوم</a:t>
            </a:r>
            <a:r>
              <a:rPr lang="en-US" dirty="0" smtClean="0"/>
              <a:t> </a:t>
            </a:r>
            <a:r>
              <a:rPr lang="ar-SA" dirty="0" smtClean="0"/>
              <a:t>عند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الأحداث</a:t>
            </a:r>
            <a:r>
              <a:rPr lang="en-US" dirty="0" smtClean="0"/>
              <a:t> </a:t>
            </a:r>
            <a:r>
              <a:rPr lang="ar-SA" dirty="0" smtClean="0"/>
              <a:t>و</a:t>
            </a:r>
            <a:r>
              <a:rPr lang="en-US" dirty="0" smtClean="0"/>
              <a:t> </a:t>
            </a:r>
            <a:r>
              <a:rPr lang="ar-SA" dirty="0" smtClean="0"/>
              <a:t>السلوكيات.</a:t>
            </a:r>
            <a:endParaRPr lang="en-US" dirty="0" smtClean="0"/>
          </a:p>
          <a:p>
            <a:pPr lvl="0"/>
            <a:r>
              <a:rPr lang="ar-SA" dirty="0" smtClean="0"/>
              <a:t>تعرض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بشكل</a:t>
            </a:r>
            <a:r>
              <a:rPr lang="en-US" dirty="0" smtClean="0"/>
              <a:t> </a:t>
            </a:r>
            <a:r>
              <a:rPr lang="ar-SA" dirty="0" smtClean="0"/>
              <a:t>متتابع</a:t>
            </a:r>
            <a:r>
              <a:rPr lang="en-US" dirty="0" smtClean="0"/>
              <a:t> </a:t>
            </a:r>
            <a:r>
              <a:rPr lang="ar-SA" dirty="0" smtClean="0"/>
              <a:t>تشكل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النهاية</a:t>
            </a:r>
            <a:r>
              <a:rPr lang="en-US" dirty="0" smtClean="0"/>
              <a:t> </a:t>
            </a:r>
            <a:r>
              <a:rPr lang="ar-SA" dirty="0" smtClean="0"/>
              <a:t>فكرة</a:t>
            </a:r>
            <a:r>
              <a:rPr lang="en-US" dirty="0" smtClean="0"/>
              <a:t> </a:t>
            </a:r>
            <a:r>
              <a:rPr lang="ar-SA" dirty="0" smtClean="0"/>
              <a:t>واحدة</a:t>
            </a:r>
            <a:endParaRPr lang="en-US" dirty="0" smtClean="0"/>
          </a:p>
          <a:p>
            <a:pPr lvl="0"/>
            <a:r>
              <a:rPr lang="ar-SA" dirty="0" smtClean="0"/>
              <a:t>تتوافر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النواحى</a:t>
            </a:r>
            <a:r>
              <a:rPr lang="en-US" dirty="0" smtClean="0"/>
              <a:t> </a:t>
            </a:r>
            <a:r>
              <a:rPr lang="ar-SA" dirty="0" smtClean="0"/>
              <a:t>الفنية</a:t>
            </a:r>
            <a:r>
              <a:rPr lang="en-US" dirty="0" smtClean="0"/>
              <a:t>) </a:t>
            </a:r>
            <a:r>
              <a:rPr lang="ar-SA" dirty="0" smtClean="0"/>
              <a:t>البساطة</a:t>
            </a:r>
            <a:r>
              <a:rPr lang="en-US" dirty="0" smtClean="0"/>
              <a:t> – </a:t>
            </a:r>
            <a:r>
              <a:rPr lang="ar-SA" dirty="0" smtClean="0"/>
              <a:t>التباين</a:t>
            </a:r>
            <a:r>
              <a:rPr lang="en-US" dirty="0" smtClean="0"/>
              <a:t> – </a:t>
            </a:r>
            <a:r>
              <a:rPr lang="ar-SA" dirty="0" smtClean="0"/>
              <a:t>التوازن.</a:t>
            </a:r>
            <a:r>
              <a:rPr lang="ar-EG" dirty="0" smtClean="0"/>
              <a:t>.</a:t>
            </a:r>
            <a:r>
              <a:rPr lang="ar-SA" dirty="0" smtClean="0"/>
              <a:t>)</a:t>
            </a:r>
            <a:endParaRPr lang="en-US" dirty="0" smtClean="0"/>
          </a:p>
          <a:p>
            <a:pPr lvl="0"/>
            <a:r>
              <a:rPr lang="ar-SA" dirty="0" smtClean="0"/>
              <a:t>تشتمل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تلميحات</a:t>
            </a:r>
            <a:r>
              <a:rPr lang="en-US" dirty="0" smtClean="0"/>
              <a:t> </a:t>
            </a:r>
            <a:r>
              <a:rPr lang="ar-SA" dirty="0" smtClean="0"/>
              <a:t>مناسبة</a:t>
            </a:r>
            <a:r>
              <a:rPr lang="en-US" dirty="0" smtClean="0"/>
              <a:t> </a:t>
            </a:r>
            <a:r>
              <a:rPr lang="ar-SA" dirty="0" smtClean="0"/>
              <a:t>لتركيز</a:t>
            </a:r>
            <a:r>
              <a:rPr lang="en-US" dirty="0" smtClean="0"/>
              <a:t> </a:t>
            </a:r>
            <a:r>
              <a:rPr lang="ar-SA" dirty="0" smtClean="0"/>
              <a:t>انتباه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تكامل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مع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المكتوبة.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الفنية للتصميم للمعاقيين سمعياِ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 smtClean="0"/>
              <a:t>-الألوان: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بألوانها</a:t>
            </a:r>
            <a:r>
              <a:rPr lang="en-US" dirty="0" smtClean="0"/>
              <a:t> </a:t>
            </a:r>
            <a:r>
              <a:rPr lang="ar-SA" dirty="0" smtClean="0"/>
              <a:t>الطبيعية.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وضوح</a:t>
            </a:r>
            <a:r>
              <a:rPr lang="en-US" dirty="0" smtClean="0"/>
              <a:t> </a:t>
            </a:r>
            <a:r>
              <a:rPr lang="ar-SA" dirty="0" smtClean="0"/>
              <a:t>الألوان</a:t>
            </a:r>
            <a:r>
              <a:rPr lang="en-US" dirty="0" smtClean="0"/>
              <a:t> </a:t>
            </a:r>
            <a:r>
              <a:rPr lang="ar-SA" dirty="0" smtClean="0"/>
              <a:t>و</a:t>
            </a:r>
            <a:r>
              <a:rPr lang="en-US" dirty="0" smtClean="0"/>
              <a:t> </a:t>
            </a:r>
            <a:r>
              <a:rPr lang="ar-SA" dirty="0" smtClean="0"/>
              <a:t>تناسقها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المحافظة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التباين</a:t>
            </a:r>
            <a:r>
              <a:rPr lang="en-US" dirty="0" smtClean="0"/>
              <a:t> </a:t>
            </a:r>
            <a:r>
              <a:rPr lang="ar-SA" dirty="0" smtClean="0"/>
              <a:t>اللونى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٤-الرسوم</a:t>
            </a:r>
            <a:r>
              <a:rPr lang="en-US" b="1" dirty="0" smtClean="0"/>
              <a:t> </a:t>
            </a:r>
            <a:r>
              <a:rPr lang="ar-SA" b="1" dirty="0" smtClean="0"/>
              <a:t>المتحركة:</a:t>
            </a:r>
            <a:endParaRPr lang="en-US" dirty="0" smtClean="0"/>
          </a:p>
          <a:p>
            <a:pPr lvl="0"/>
            <a:r>
              <a:rPr lang="ar-SA" dirty="0" smtClean="0"/>
              <a:t>يستخدم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الرسوم</a:t>
            </a:r>
            <a:r>
              <a:rPr lang="en-US" dirty="0" smtClean="0"/>
              <a:t> </a:t>
            </a:r>
            <a:r>
              <a:rPr lang="ar-SA" dirty="0" smtClean="0"/>
              <a:t>المتحركة</a:t>
            </a:r>
            <a:r>
              <a:rPr lang="en-US" dirty="0" smtClean="0"/>
              <a:t> </a:t>
            </a:r>
            <a:r>
              <a:rPr lang="ar-SA" dirty="0" smtClean="0"/>
              <a:t>للمعاقين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عند</a:t>
            </a:r>
            <a:r>
              <a:rPr lang="en-US" dirty="0" smtClean="0"/>
              <a:t> </a:t>
            </a:r>
            <a:r>
              <a:rPr lang="ar-SA" dirty="0" smtClean="0"/>
              <a:t>تمثيل</a:t>
            </a:r>
            <a:r>
              <a:rPr lang="en-US" dirty="0" smtClean="0"/>
              <a:t> </a:t>
            </a:r>
            <a:r>
              <a:rPr lang="ar-SA" dirty="0" smtClean="0"/>
              <a:t>المعلومات</a:t>
            </a:r>
            <a:r>
              <a:rPr lang="en-US" dirty="0" smtClean="0"/>
              <a:t> </a:t>
            </a:r>
            <a:r>
              <a:rPr lang="ar-SA" dirty="0" smtClean="0"/>
              <a:t>النظرية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يسمح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بتكرار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الرسوم</a:t>
            </a:r>
            <a:r>
              <a:rPr lang="en-US" dirty="0" smtClean="0"/>
              <a:t> </a:t>
            </a:r>
            <a:r>
              <a:rPr lang="ar-SA" dirty="0" smtClean="0"/>
              <a:t>المتحركة.</a:t>
            </a:r>
            <a:endParaRPr lang="en-US" dirty="0" smtClean="0"/>
          </a:p>
          <a:p>
            <a:r>
              <a:rPr lang="ar-SA" b="1" dirty="0" smtClean="0"/>
              <a:t>٥-لقطات</a:t>
            </a:r>
            <a:r>
              <a:rPr lang="en-US" b="1" dirty="0" smtClean="0"/>
              <a:t> </a:t>
            </a:r>
            <a:r>
              <a:rPr lang="ar-SA" b="1" dirty="0" smtClean="0"/>
              <a:t>الفيديو</a:t>
            </a:r>
            <a:r>
              <a:rPr lang="en-US" b="1" dirty="0" smtClean="0"/>
              <a:t> </a:t>
            </a:r>
            <a:r>
              <a:rPr lang="ar-SA" b="1" dirty="0" smtClean="0"/>
              <a:t>(الصورالمتحركة):</a:t>
            </a:r>
            <a:endParaRPr lang="en-US" dirty="0" smtClean="0"/>
          </a:p>
          <a:p>
            <a:pPr lvl="0"/>
            <a:r>
              <a:rPr lang="ar-SA" dirty="0" smtClean="0"/>
              <a:t>يكون</a:t>
            </a:r>
            <a:r>
              <a:rPr lang="en-US" dirty="0" smtClean="0"/>
              <a:t> </a:t>
            </a:r>
            <a:r>
              <a:rPr lang="ar-SA" dirty="0" smtClean="0"/>
              <a:t>محتوى</a:t>
            </a:r>
            <a:r>
              <a:rPr lang="en-US" dirty="0" smtClean="0"/>
              <a:t> </a:t>
            </a:r>
            <a:r>
              <a:rPr lang="ar-SA" dirty="0" smtClean="0"/>
              <a:t>اللقطة</a:t>
            </a:r>
            <a:r>
              <a:rPr lang="en-US" dirty="0" smtClean="0"/>
              <a:t> </a:t>
            </a:r>
            <a:r>
              <a:rPr lang="ar-SA" dirty="0" smtClean="0"/>
              <a:t>واضحاً</a:t>
            </a:r>
            <a:r>
              <a:rPr lang="en-US" dirty="0" smtClean="0"/>
              <a:t> </a:t>
            </a:r>
            <a:r>
              <a:rPr lang="ar-SA" dirty="0" smtClean="0"/>
              <a:t>للمعاقين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تناسب</a:t>
            </a:r>
            <a:r>
              <a:rPr lang="en-US" dirty="0" smtClean="0"/>
              <a:t> </a:t>
            </a:r>
            <a:r>
              <a:rPr lang="ar-SA" dirty="0" smtClean="0"/>
              <a:t>سرعة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اللقطات</a:t>
            </a:r>
            <a:r>
              <a:rPr lang="en-US" dirty="0" smtClean="0"/>
              <a:t> </a:t>
            </a:r>
            <a:r>
              <a:rPr lang="ar-SA" dirty="0" smtClean="0"/>
              <a:t>طبيعة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 </a:t>
            </a:r>
          </a:p>
          <a:p>
            <a:r>
              <a:rPr lang="ar-SA" dirty="0" smtClean="0"/>
              <a:t>يتمكن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التحكم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المتحركة</a:t>
            </a:r>
            <a:r>
              <a:rPr lang="en-US" dirty="0" smtClean="0"/>
              <a:t>. </a:t>
            </a:r>
            <a:endParaRPr lang="ar-EG" dirty="0" smtClean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التربوية للتصميم لمعاقيين بصرياِ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 smtClean="0"/>
              <a:t>الأهداف</a:t>
            </a:r>
            <a:r>
              <a:rPr lang="en-US" b="1" dirty="0" smtClean="0"/>
              <a:t> </a:t>
            </a:r>
            <a:r>
              <a:rPr lang="ar-SA" b="1" dirty="0" smtClean="0"/>
              <a:t>التعليمية</a:t>
            </a:r>
            <a:r>
              <a:rPr lang="en-US" b="1" dirty="0" smtClean="0"/>
              <a:t>: </a:t>
            </a:r>
            <a:endParaRPr lang="en-US" dirty="0" smtClean="0"/>
          </a:p>
          <a:p>
            <a:pPr lvl="0"/>
            <a:r>
              <a:rPr lang="ar-SA" dirty="0" smtClean="0"/>
              <a:t>يحدد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الأهدافب</a:t>
            </a:r>
            <a:r>
              <a:rPr lang="en-US" dirty="0" smtClean="0"/>
              <a:t> </a:t>
            </a:r>
            <a:r>
              <a:rPr lang="ar-SA" dirty="0" smtClean="0"/>
              <a:t>صورة</a:t>
            </a:r>
            <a:r>
              <a:rPr lang="en-US" dirty="0" smtClean="0"/>
              <a:t> </a:t>
            </a:r>
            <a:r>
              <a:rPr lang="ar-SA" dirty="0" smtClean="0"/>
              <a:t>سلوكية.</a:t>
            </a:r>
            <a:endParaRPr lang="en-US" dirty="0" smtClean="0"/>
          </a:p>
          <a:p>
            <a:pPr lvl="0"/>
            <a:r>
              <a:rPr lang="ar-SA" dirty="0" smtClean="0"/>
              <a:t>يصف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سلوك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وليس</a:t>
            </a:r>
            <a:r>
              <a:rPr lang="en-US" dirty="0" smtClean="0"/>
              <a:t> </a:t>
            </a:r>
            <a:r>
              <a:rPr lang="ar-SA" dirty="0" smtClean="0"/>
              <a:t>سلوك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يركزالتصميم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فكرة</a:t>
            </a:r>
            <a:r>
              <a:rPr lang="en-US" dirty="0" smtClean="0"/>
              <a:t> </a:t>
            </a:r>
            <a:r>
              <a:rPr lang="ar-SA" dirty="0" smtClean="0"/>
              <a:t>أساسية</a:t>
            </a:r>
            <a:r>
              <a:rPr lang="en-US" dirty="0" smtClean="0"/>
              <a:t> </a:t>
            </a:r>
            <a:r>
              <a:rPr lang="ar-SA" dirty="0" smtClean="0"/>
              <a:t>واحدة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٢-تنظيم</a:t>
            </a:r>
            <a:r>
              <a:rPr lang="en-US" b="1" dirty="0" smtClean="0"/>
              <a:t> </a:t>
            </a:r>
            <a:r>
              <a:rPr lang="ar-SA" b="1" dirty="0" smtClean="0"/>
              <a:t>المحتوى</a:t>
            </a:r>
            <a:r>
              <a:rPr lang="en-US" b="1" dirty="0" smtClean="0"/>
              <a:t> </a:t>
            </a:r>
            <a:r>
              <a:rPr lang="ar-SA" b="1" dirty="0" smtClean="0"/>
              <a:t>وصياغته: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بصورة</a:t>
            </a:r>
            <a:r>
              <a:rPr lang="en-US" dirty="0" smtClean="0"/>
              <a:t> </a:t>
            </a:r>
            <a:r>
              <a:rPr lang="ar-SA" dirty="0" smtClean="0"/>
              <a:t>متدرجة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يشتمل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أمثلة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</a:t>
            </a:r>
            <a:r>
              <a:rPr lang="ar-SA" dirty="0" smtClean="0"/>
              <a:t>موجبة</a:t>
            </a:r>
            <a:r>
              <a:rPr lang="en-US" dirty="0" smtClean="0"/>
              <a:t> </a:t>
            </a:r>
            <a:r>
              <a:rPr lang="ar-SA" dirty="0" smtClean="0"/>
              <a:t>وأخرى</a:t>
            </a:r>
            <a:r>
              <a:rPr lang="en-US" dirty="0" smtClean="0"/>
              <a:t> </a:t>
            </a:r>
            <a:r>
              <a:rPr lang="ar-SA" dirty="0" smtClean="0"/>
              <a:t>سالبة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يعرض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بلغة</a:t>
            </a:r>
            <a:r>
              <a:rPr lang="en-US" dirty="0" smtClean="0"/>
              <a:t> </a:t>
            </a:r>
            <a:r>
              <a:rPr lang="ar-SA" dirty="0" smtClean="0"/>
              <a:t>يفهمها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الترابط</a:t>
            </a:r>
            <a:r>
              <a:rPr lang="en-US" dirty="0" smtClean="0"/>
              <a:t> </a:t>
            </a:r>
            <a:r>
              <a:rPr lang="ar-SA" dirty="0" smtClean="0"/>
              <a:t>والتكامل</a:t>
            </a:r>
            <a:r>
              <a:rPr lang="en-US" dirty="0" smtClean="0"/>
              <a:t> </a:t>
            </a:r>
            <a:r>
              <a:rPr lang="ar-SA" dirty="0" smtClean="0"/>
              <a:t>بين</a:t>
            </a:r>
            <a:r>
              <a:rPr lang="en-US" dirty="0" smtClean="0"/>
              <a:t> </a:t>
            </a:r>
            <a:r>
              <a:rPr lang="ar-SA" dirty="0" smtClean="0"/>
              <a:t>الخبرات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تنويع</a:t>
            </a:r>
            <a:r>
              <a:rPr lang="en-US" dirty="0" smtClean="0"/>
              <a:t> </a:t>
            </a:r>
            <a:r>
              <a:rPr lang="ar-SA" dirty="0" smtClean="0"/>
              <a:t>المثيرات</a:t>
            </a:r>
            <a:r>
              <a:rPr lang="en-US" dirty="0" smtClean="0"/>
              <a:t> </a:t>
            </a:r>
            <a:r>
              <a:rPr lang="ar-SA" dirty="0" smtClean="0"/>
              <a:t>السمعية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. </a:t>
            </a:r>
          </a:p>
          <a:p>
            <a:r>
              <a:rPr lang="ar-SA" dirty="0" smtClean="0"/>
              <a:t>يسمح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</a:t>
            </a:r>
            <a:r>
              <a:rPr lang="ar-SA" dirty="0" smtClean="0"/>
              <a:t>بأنشطة</a:t>
            </a:r>
            <a:r>
              <a:rPr lang="en-US" dirty="0" smtClean="0"/>
              <a:t> </a:t>
            </a:r>
            <a:r>
              <a:rPr lang="ar-SA" dirty="0" smtClean="0"/>
              <a:t>تعليمية</a:t>
            </a:r>
            <a:r>
              <a:rPr lang="en-US" dirty="0" smtClean="0"/>
              <a:t> </a:t>
            </a:r>
            <a:r>
              <a:rPr lang="ar-SA" dirty="0" smtClean="0"/>
              <a:t>تعمل</a:t>
            </a:r>
            <a:r>
              <a:rPr lang="en-US" dirty="0" smtClean="0"/>
              <a:t> </a:t>
            </a:r>
            <a:r>
              <a:rPr lang="ar-SA" dirty="0" smtClean="0"/>
              <a:t>معها</a:t>
            </a:r>
            <a:r>
              <a:rPr lang="en-US" dirty="0" smtClean="0"/>
              <a:t> </a:t>
            </a:r>
            <a:r>
              <a:rPr lang="ar-SA" dirty="0" smtClean="0"/>
              <a:t>الحواس</a:t>
            </a:r>
            <a:r>
              <a:rPr lang="en-US" dirty="0" smtClean="0"/>
              <a:t> </a:t>
            </a:r>
            <a:r>
              <a:rPr lang="ar-SA" dirty="0" smtClean="0"/>
              <a:t>المتبقية</a:t>
            </a:r>
            <a:r>
              <a:rPr lang="en-US" dirty="0" smtClean="0"/>
              <a:t> </a:t>
            </a:r>
            <a:r>
              <a:rPr lang="ar-SA" dirty="0" smtClean="0"/>
              <a:t>لدى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التربوية للتصميم لمعاقيين بصرياِ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ar-SA" b="1" dirty="0" smtClean="0"/>
              <a:t>٣-التعزيز:</a:t>
            </a:r>
            <a:endParaRPr lang="en-US" dirty="0" smtClean="0"/>
          </a:p>
          <a:p>
            <a:pPr lvl="0"/>
            <a:r>
              <a:rPr lang="ar-SA" dirty="0" smtClean="0"/>
              <a:t>تعزز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التعليمية</a:t>
            </a:r>
            <a:r>
              <a:rPr lang="en-US" dirty="0" smtClean="0"/>
              <a:t> </a:t>
            </a:r>
            <a:r>
              <a:rPr lang="ar-SA" dirty="0" smtClean="0"/>
              <a:t>استجابة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مباشرة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يكون</a:t>
            </a:r>
            <a:r>
              <a:rPr lang="en-US" dirty="0" smtClean="0"/>
              <a:t> </a:t>
            </a:r>
            <a:r>
              <a:rPr lang="ar-SA" dirty="0" smtClean="0"/>
              <a:t>التعزيز</a:t>
            </a:r>
            <a:r>
              <a:rPr lang="en-US" dirty="0" smtClean="0"/>
              <a:t> </a:t>
            </a:r>
            <a:r>
              <a:rPr lang="ar-SA" dirty="0" smtClean="0"/>
              <a:t>مألوفا</a:t>
            </a:r>
            <a:r>
              <a:rPr lang="en-US" dirty="0" smtClean="0"/>
              <a:t> </a:t>
            </a:r>
            <a:r>
              <a:rPr lang="ar-SA" dirty="0" smtClean="0"/>
              <a:t>للمعاق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يقدم</a:t>
            </a:r>
            <a:r>
              <a:rPr lang="en-US" dirty="0" smtClean="0"/>
              <a:t> </a:t>
            </a:r>
            <a:r>
              <a:rPr lang="ar-SA" dirty="0" smtClean="0"/>
              <a:t>التعزيز</a:t>
            </a:r>
            <a:r>
              <a:rPr lang="en-US" dirty="0" smtClean="0"/>
              <a:t> </a:t>
            </a:r>
            <a:r>
              <a:rPr lang="ar-SA" dirty="0" smtClean="0"/>
              <a:t>بطريقة</a:t>
            </a:r>
            <a:r>
              <a:rPr lang="en-US" dirty="0" smtClean="0"/>
              <a:t> </a:t>
            </a:r>
            <a:r>
              <a:rPr lang="ar-SA" dirty="0" smtClean="0"/>
              <a:t>جذابة</a:t>
            </a:r>
            <a:r>
              <a:rPr lang="en-US" dirty="0" smtClean="0"/>
              <a:t> </a:t>
            </a:r>
            <a:r>
              <a:rPr lang="ar-SA" dirty="0" smtClean="0"/>
              <a:t>تجمع</a:t>
            </a:r>
            <a:r>
              <a:rPr lang="en-US" dirty="0" smtClean="0"/>
              <a:t> </a:t>
            </a:r>
            <a:r>
              <a:rPr lang="ar-SA" dirty="0" smtClean="0"/>
              <a:t>بين</a:t>
            </a:r>
            <a:r>
              <a:rPr lang="en-US" dirty="0" smtClean="0"/>
              <a:t> </a:t>
            </a:r>
            <a:r>
              <a:rPr lang="ar-SA" dirty="0" smtClean="0"/>
              <a:t>المؤثرات</a:t>
            </a:r>
            <a:r>
              <a:rPr lang="en-US" dirty="0" smtClean="0"/>
              <a:t> </a:t>
            </a:r>
            <a:r>
              <a:rPr lang="ar-SA" dirty="0" smtClean="0"/>
              <a:t>الصوتية</a:t>
            </a:r>
            <a:r>
              <a:rPr lang="en-US" dirty="0" smtClean="0"/>
              <a:t> </a:t>
            </a:r>
            <a:r>
              <a:rPr lang="ar-SA" dirty="0" smtClean="0"/>
              <a:t>والكلمات.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ar-SA" b="1" dirty="0" smtClean="0"/>
              <a:t>٤-التغذيةالراجعة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ar-SA" dirty="0" smtClean="0"/>
              <a:t>يوفرالتصميم</a:t>
            </a:r>
            <a:r>
              <a:rPr lang="en-US" dirty="0" smtClean="0"/>
              <a:t> </a:t>
            </a:r>
            <a:r>
              <a:rPr lang="ar-SA" dirty="0" smtClean="0"/>
              <a:t>التغذية</a:t>
            </a:r>
            <a:r>
              <a:rPr lang="en-US" dirty="0" smtClean="0"/>
              <a:t> </a:t>
            </a:r>
            <a:r>
              <a:rPr lang="ar-SA" dirty="0" smtClean="0"/>
              <a:t>الراجعة</a:t>
            </a:r>
            <a:r>
              <a:rPr lang="en-US" dirty="0" smtClean="0"/>
              <a:t> </a:t>
            </a:r>
            <a:r>
              <a:rPr lang="ar-SA" dirty="0" smtClean="0"/>
              <a:t>المناسبة</a:t>
            </a:r>
            <a:r>
              <a:rPr lang="en-US" dirty="0" smtClean="0"/>
              <a:t> </a:t>
            </a:r>
            <a:r>
              <a:rPr lang="ar-SA" dirty="0" smtClean="0"/>
              <a:t>للمعاقين</a:t>
            </a:r>
            <a:r>
              <a:rPr lang="en-US" dirty="0" smtClean="0"/>
              <a:t> </a:t>
            </a:r>
            <a:r>
              <a:rPr lang="ar-SA" dirty="0" smtClean="0"/>
              <a:t>بصريا.</a:t>
            </a:r>
            <a:endParaRPr lang="en-US" dirty="0" smtClean="0"/>
          </a:p>
          <a:p>
            <a:pPr lvl="0"/>
            <a:r>
              <a:rPr lang="ar-SA" dirty="0" smtClean="0"/>
              <a:t>يقتصر</a:t>
            </a:r>
            <a:r>
              <a:rPr lang="en-US" dirty="0" smtClean="0"/>
              <a:t> </a:t>
            </a:r>
            <a:r>
              <a:rPr lang="ar-SA" dirty="0" smtClean="0"/>
              <a:t>الرجع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تصحيح</a:t>
            </a:r>
            <a:r>
              <a:rPr lang="en-US" dirty="0" smtClean="0"/>
              <a:t> </a:t>
            </a:r>
            <a:r>
              <a:rPr lang="ar-SA" dirty="0" smtClean="0"/>
              <a:t>الإجابات</a:t>
            </a:r>
            <a:r>
              <a:rPr lang="en-US" dirty="0" smtClean="0"/>
              <a:t> </a:t>
            </a:r>
            <a:r>
              <a:rPr lang="ar-SA" dirty="0" smtClean="0"/>
              <a:t>الخاطئة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يقدم</a:t>
            </a:r>
            <a:r>
              <a:rPr lang="en-US" dirty="0" smtClean="0"/>
              <a:t> </a:t>
            </a:r>
            <a:r>
              <a:rPr lang="ar-SA" dirty="0" smtClean="0"/>
              <a:t>الرجع</a:t>
            </a:r>
            <a:r>
              <a:rPr lang="en-US" dirty="0" smtClean="0"/>
              <a:t> </a:t>
            </a:r>
            <a:r>
              <a:rPr lang="ar-SA" dirty="0" smtClean="0"/>
              <a:t>بعد</a:t>
            </a:r>
            <a:r>
              <a:rPr lang="en-US" dirty="0" smtClean="0"/>
              <a:t> </a:t>
            </a:r>
            <a:r>
              <a:rPr lang="ar-SA" dirty="0" smtClean="0"/>
              <a:t>التعزيز</a:t>
            </a:r>
            <a:r>
              <a:rPr lang="en-US" dirty="0" smtClean="0"/>
              <a:t> </a:t>
            </a:r>
            <a:r>
              <a:rPr lang="ar-SA" dirty="0" smtClean="0"/>
              <a:t>مباشرة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يقدم</a:t>
            </a:r>
            <a:r>
              <a:rPr lang="en-US" dirty="0" smtClean="0"/>
              <a:t> </a:t>
            </a:r>
            <a:r>
              <a:rPr lang="ar-SA" dirty="0" smtClean="0"/>
              <a:t>الرجع</a:t>
            </a:r>
            <a:r>
              <a:rPr lang="en-US" dirty="0" smtClean="0"/>
              <a:t> </a:t>
            </a:r>
            <a:r>
              <a:rPr lang="ar-SA" dirty="0" smtClean="0"/>
              <a:t>بأشكال</a:t>
            </a:r>
            <a:r>
              <a:rPr lang="en-US" dirty="0" smtClean="0"/>
              <a:t> </a:t>
            </a:r>
            <a:r>
              <a:rPr lang="ar-SA" dirty="0" smtClean="0"/>
              <a:t>تتنوع</a:t>
            </a:r>
            <a:r>
              <a:rPr lang="en-US" dirty="0" smtClean="0"/>
              <a:t> </a:t>
            </a:r>
            <a:r>
              <a:rPr lang="ar-SA" dirty="0" smtClean="0"/>
              <a:t>فيها</a:t>
            </a:r>
            <a:r>
              <a:rPr lang="en-US" dirty="0" smtClean="0"/>
              <a:t> </a:t>
            </a:r>
            <a:r>
              <a:rPr lang="ar-SA" dirty="0" smtClean="0"/>
              <a:t>المثيرات</a:t>
            </a:r>
            <a:r>
              <a:rPr lang="en-US" dirty="0" smtClean="0"/>
              <a:t> </a:t>
            </a:r>
            <a:r>
              <a:rPr lang="ar-SA" dirty="0" smtClean="0"/>
              <a:t>السمعية.</a:t>
            </a:r>
            <a:endParaRPr lang="en-US" dirty="0" smtClean="0"/>
          </a:p>
          <a:p>
            <a:r>
              <a:rPr lang="ar-SA" b="1" dirty="0" smtClean="0"/>
              <a:t>٥-التعليمات</a:t>
            </a:r>
            <a:r>
              <a:rPr lang="en-US" b="1" dirty="0" smtClean="0"/>
              <a:t> </a:t>
            </a:r>
            <a:r>
              <a:rPr lang="ar-SA" b="1" dirty="0" smtClean="0"/>
              <a:t>والمساعدة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التعليمات</a:t>
            </a:r>
            <a:r>
              <a:rPr lang="en-US" dirty="0" smtClean="0"/>
              <a:t> </a:t>
            </a:r>
            <a:r>
              <a:rPr lang="ar-SA" dirty="0" smtClean="0"/>
              <a:t>المساعدة</a:t>
            </a:r>
            <a:r>
              <a:rPr lang="en-US" dirty="0" smtClean="0"/>
              <a:t> </a:t>
            </a:r>
            <a:r>
              <a:rPr lang="ar-SA" dirty="0" smtClean="0"/>
              <a:t>بلغة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</a:t>
            </a:r>
            <a:r>
              <a:rPr lang="ar-SA" dirty="0" smtClean="0"/>
              <a:t>يفهمها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تظهر</a:t>
            </a:r>
            <a:r>
              <a:rPr lang="en-US" dirty="0" smtClean="0"/>
              <a:t> </a:t>
            </a:r>
            <a:r>
              <a:rPr lang="ar-SA" dirty="0" smtClean="0"/>
              <a:t>المساعدة</a:t>
            </a:r>
            <a:r>
              <a:rPr lang="en-US" dirty="0" smtClean="0"/>
              <a:t> </a:t>
            </a:r>
            <a:r>
              <a:rPr lang="ar-SA" dirty="0" smtClean="0"/>
              <a:t>عندما</a:t>
            </a:r>
            <a:r>
              <a:rPr lang="en-US" dirty="0" smtClean="0"/>
              <a:t> </a:t>
            </a:r>
            <a:r>
              <a:rPr lang="ar-SA" dirty="0" smtClean="0"/>
              <a:t>يحتاجها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المساعدات</a:t>
            </a:r>
            <a:r>
              <a:rPr lang="en-US" dirty="0" smtClean="0"/>
              <a:t> </a:t>
            </a:r>
            <a:r>
              <a:rPr lang="ar-SA" dirty="0" smtClean="0"/>
              <a:t>كثيفة</a:t>
            </a:r>
            <a:r>
              <a:rPr lang="en-US" dirty="0" smtClean="0"/>
              <a:t> </a:t>
            </a:r>
            <a:r>
              <a:rPr lang="ar-SA" dirty="0" smtClean="0"/>
              <a:t>ومركزة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بداية</a:t>
            </a:r>
            <a:r>
              <a:rPr lang="en-US" dirty="0" smtClean="0"/>
              <a:t> </a:t>
            </a:r>
            <a:r>
              <a:rPr lang="ar-SA" dirty="0" smtClean="0"/>
              <a:t>التدريبات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التربوية للتصميم لمعاقيين بصرياِ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0000" lnSpcReduction="20000"/>
          </a:bodyPr>
          <a:lstStyle/>
          <a:p>
            <a:r>
              <a:rPr lang="ar-SA" b="1" dirty="0" smtClean="0"/>
              <a:t>٦-التدريبات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ar-SA" dirty="0" smtClean="0"/>
              <a:t>تأتى</a:t>
            </a:r>
            <a:r>
              <a:rPr lang="en-US" dirty="0" smtClean="0"/>
              <a:t> </a:t>
            </a:r>
            <a:r>
              <a:rPr lang="ar-SA" dirty="0" smtClean="0"/>
              <a:t>التدريبات</a:t>
            </a:r>
            <a:r>
              <a:rPr lang="en-US" dirty="0" smtClean="0"/>
              <a:t> </a:t>
            </a:r>
            <a:r>
              <a:rPr lang="ar-SA" dirty="0" smtClean="0"/>
              <a:t>بعد</a:t>
            </a:r>
            <a:r>
              <a:rPr lang="en-US" dirty="0" smtClean="0"/>
              <a:t> </a:t>
            </a:r>
            <a:r>
              <a:rPr lang="ar-SA" dirty="0" smtClean="0"/>
              <a:t>كل</a:t>
            </a:r>
            <a:r>
              <a:rPr lang="en-US" dirty="0" smtClean="0"/>
              <a:t> </a:t>
            </a:r>
            <a:r>
              <a:rPr lang="ar-SA" dirty="0" smtClean="0"/>
              <a:t>مهمة</a:t>
            </a:r>
            <a:r>
              <a:rPr lang="en-US" dirty="0" smtClean="0"/>
              <a:t> </a:t>
            </a:r>
            <a:r>
              <a:rPr lang="ar-SA" dirty="0" smtClean="0"/>
              <a:t>تعليمية</a:t>
            </a:r>
            <a:r>
              <a:rPr lang="en-US" dirty="0" smtClean="0"/>
              <a:t> </a:t>
            </a:r>
            <a:r>
              <a:rPr lang="ar-SA" dirty="0" smtClean="0"/>
              <a:t>لتأكيد</a:t>
            </a:r>
            <a:r>
              <a:rPr lang="en-US" dirty="0" smtClean="0"/>
              <a:t> </a:t>
            </a:r>
            <a:r>
              <a:rPr lang="ar-SA" dirty="0" smtClean="0"/>
              <a:t>التعلم</a:t>
            </a:r>
            <a:endParaRPr lang="en-US" dirty="0" smtClean="0"/>
          </a:p>
          <a:p>
            <a:pPr lvl="0"/>
            <a:r>
              <a:rPr lang="ar-SA" dirty="0" smtClean="0"/>
              <a:t>تقدم</a:t>
            </a:r>
            <a:r>
              <a:rPr lang="en-US" dirty="0" smtClean="0"/>
              <a:t> </a:t>
            </a:r>
            <a:r>
              <a:rPr lang="ar-SA" dirty="0" smtClean="0"/>
              <a:t>التدريبات</a:t>
            </a:r>
            <a:r>
              <a:rPr lang="en-US" dirty="0" smtClean="0"/>
              <a:t> </a:t>
            </a:r>
            <a:r>
              <a:rPr lang="ar-SA" dirty="0" smtClean="0"/>
              <a:t>بطريقة</a:t>
            </a:r>
            <a:r>
              <a:rPr lang="en-US" dirty="0" smtClean="0"/>
              <a:t> </a:t>
            </a:r>
            <a:r>
              <a:rPr lang="ar-SA" dirty="0" smtClean="0"/>
              <a:t>تعتمد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المثيرات</a:t>
            </a:r>
            <a:r>
              <a:rPr lang="en-US" dirty="0" smtClean="0"/>
              <a:t> </a:t>
            </a:r>
            <a:r>
              <a:rPr lang="ar-SA" dirty="0" smtClean="0"/>
              <a:t>السمعية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التدريبات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</a:t>
            </a:r>
            <a:r>
              <a:rPr lang="ar-SA" dirty="0" smtClean="0"/>
              <a:t>وواضحة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يسمح</a:t>
            </a:r>
            <a:r>
              <a:rPr lang="en-US" dirty="0" smtClean="0"/>
              <a:t> </a:t>
            </a:r>
            <a:r>
              <a:rPr lang="ar-SA" dirty="0" smtClean="0"/>
              <a:t>للمعاق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بثلاث</a:t>
            </a:r>
            <a:r>
              <a:rPr lang="en-US" dirty="0" smtClean="0"/>
              <a:t> </a:t>
            </a:r>
            <a:r>
              <a:rPr lang="ar-SA" dirty="0" smtClean="0"/>
              <a:t>محاولات</a:t>
            </a:r>
            <a:r>
              <a:rPr lang="en-US" dirty="0" smtClean="0"/>
              <a:t> </a:t>
            </a:r>
            <a:r>
              <a:rPr lang="ar-SA" dirty="0" smtClean="0"/>
              <a:t>للإجابة</a:t>
            </a:r>
            <a:r>
              <a:rPr lang="en-US" dirty="0" smtClean="0"/>
              <a:t> </a:t>
            </a:r>
            <a:r>
              <a:rPr lang="ar-SA" dirty="0" smtClean="0"/>
              <a:t>عن</a:t>
            </a:r>
            <a:r>
              <a:rPr lang="en-US" dirty="0" smtClean="0"/>
              <a:t> </a:t>
            </a:r>
            <a:r>
              <a:rPr lang="ar-SA" dirty="0" smtClean="0"/>
              <a:t>السؤال</a:t>
            </a:r>
            <a:r>
              <a:rPr lang="en-US" dirty="0" smtClean="0"/>
              <a:t> </a:t>
            </a:r>
            <a:r>
              <a:rPr lang="ar-SA" dirty="0" smtClean="0"/>
              <a:t>تقدم</a:t>
            </a:r>
            <a:r>
              <a:rPr lang="en-US" dirty="0" smtClean="0"/>
              <a:t> </a:t>
            </a:r>
            <a:r>
              <a:rPr lang="ar-SA" dirty="0" smtClean="0"/>
              <a:t>بعدها</a:t>
            </a:r>
            <a:r>
              <a:rPr lang="en-US" dirty="0" smtClean="0"/>
              <a:t> </a:t>
            </a:r>
            <a:r>
              <a:rPr lang="ar-SA" dirty="0" smtClean="0"/>
              <a:t>الإجابة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٧-التفاعل</a:t>
            </a:r>
            <a:r>
              <a:rPr lang="en-US" b="1" dirty="0" smtClean="0"/>
              <a:t> </a:t>
            </a:r>
            <a:r>
              <a:rPr lang="ar-SA" b="1" dirty="0" smtClean="0"/>
              <a:t>بين</a:t>
            </a:r>
            <a:r>
              <a:rPr lang="en-US" b="1" dirty="0" smtClean="0"/>
              <a:t> </a:t>
            </a:r>
            <a:r>
              <a:rPr lang="ar-SA" b="1" dirty="0" smtClean="0"/>
              <a:t>المعاق</a:t>
            </a:r>
            <a:r>
              <a:rPr lang="en-US" b="1" dirty="0" smtClean="0"/>
              <a:t> </a:t>
            </a:r>
            <a:r>
              <a:rPr lang="ar-SA" b="1" dirty="0" smtClean="0"/>
              <a:t>بصريا</a:t>
            </a:r>
            <a:r>
              <a:rPr lang="en-US" b="1" dirty="0" smtClean="0"/>
              <a:t> </a:t>
            </a:r>
            <a:r>
              <a:rPr lang="ar-SA" b="1" dirty="0" smtClean="0"/>
              <a:t>والوسيلة</a:t>
            </a:r>
            <a:r>
              <a:rPr lang="en-US" b="1" dirty="0" smtClean="0"/>
              <a:t> </a:t>
            </a:r>
            <a:r>
              <a:rPr lang="ar-SA" b="1" dirty="0" smtClean="0"/>
              <a:t>التعليمية:</a:t>
            </a:r>
            <a:endParaRPr lang="en-US" dirty="0" smtClean="0"/>
          </a:p>
          <a:p>
            <a:pPr lvl="0"/>
            <a:r>
              <a:rPr lang="ar-SA" dirty="0" smtClean="0"/>
              <a:t>تشجع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المشاركة</a:t>
            </a:r>
            <a:r>
              <a:rPr lang="en-US" dirty="0" smtClean="0"/>
              <a:t> </a:t>
            </a:r>
            <a:r>
              <a:rPr lang="ar-SA" dirty="0" smtClean="0"/>
              <a:t>الإيجابيةالنشطة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تشجع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العمل</a:t>
            </a:r>
            <a:r>
              <a:rPr lang="en-US" dirty="0" smtClean="0"/>
              <a:t> </a:t>
            </a:r>
            <a:r>
              <a:rPr lang="ar-SA" dirty="0" smtClean="0"/>
              <a:t>الجماعى</a:t>
            </a:r>
            <a:r>
              <a:rPr lang="en-US" dirty="0" smtClean="0"/>
              <a:t> </a:t>
            </a:r>
            <a:r>
              <a:rPr lang="ar-SA" dirty="0" smtClean="0"/>
              <a:t>التعاونى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مشاركة</a:t>
            </a:r>
            <a:r>
              <a:rPr lang="en-US" dirty="0" smtClean="0"/>
              <a:t> </a:t>
            </a:r>
            <a:r>
              <a:rPr lang="ar-SA" dirty="0" smtClean="0"/>
              <a:t>التلاميذ</a:t>
            </a:r>
            <a:r>
              <a:rPr lang="en-US" dirty="0" smtClean="0"/>
              <a:t> </a:t>
            </a:r>
            <a:r>
              <a:rPr lang="ar-SA" dirty="0" smtClean="0"/>
              <a:t>قصيرة.</a:t>
            </a:r>
            <a:endParaRPr lang="en-US" dirty="0" smtClean="0"/>
          </a:p>
          <a:p>
            <a:pPr lvl="0"/>
            <a:r>
              <a:rPr lang="ar-SA" dirty="0" smtClean="0"/>
              <a:t>تستخدم</a:t>
            </a:r>
            <a:r>
              <a:rPr lang="en-US" dirty="0" smtClean="0"/>
              <a:t> 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الوسيلة</a:t>
            </a:r>
            <a:r>
              <a:rPr lang="en-US" dirty="0" smtClean="0"/>
              <a:t> </a:t>
            </a:r>
            <a:r>
              <a:rPr lang="ar-SA" dirty="0" smtClean="0"/>
              <a:t>أدوات</a:t>
            </a:r>
            <a:r>
              <a:rPr lang="en-US" dirty="0" smtClean="0"/>
              <a:t> </a:t>
            </a:r>
            <a:r>
              <a:rPr lang="ar-SA" dirty="0" smtClean="0"/>
              <a:t>وأساليب</a:t>
            </a:r>
            <a:r>
              <a:rPr lang="en-US" dirty="0" smtClean="0"/>
              <a:t> </a:t>
            </a:r>
            <a:r>
              <a:rPr lang="ar-SA" dirty="0" smtClean="0"/>
              <a:t>بسيطة</a:t>
            </a:r>
            <a:r>
              <a:rPr lang="en-US" dirty="0" smtClean="0"/>
              <a:t> </a:t>
            </a:r>
            <a:r>
              <a:rPr lang="ar-SA" dirty="0" smtClean="0"/>
              <a:t>تناسب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التفاعل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٨-الأنشطةالتعليمية:</a:t>
            </a:r>
            <a:endParaRPr lang="en-US" dirty="0" smtClean="0"/>
          </a:p>
          <a:p>
            <a:pPr lvl="0"/>
            <a:r>
              <a:rPr lang="ar-SA" dirty="0" smtClean="0"/>
              <a:t>تجذب</a:t>
            </a:r>
            <a:r>
              <a:rPr lang="en-US" dirty="0" smtClean="0"/>
              <a:t> </a:t>
            </a:r>
            <a:r>
              <a:rPr lang="ar-SA" dirty="0" smtClean="0"/>
              <a:t>انتباه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تركز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الخبرات</a:t>
            </a:r>
            <a:r>
              <a:rPr lang="en-US" dirty="0" smtClean="0"/>
              <a:t> </a:t>
            </a:r>
            <a:r>
              <a:rPr lang="ar-SA" dirty="0" smtClean="0"/>
              <a:t>الملموسة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مثيرة</a:t>
            </a:r>
            <a:r>
              <a:rPr lang="en-US" dirty="0" smtClean="0"/>
              <a:t> </a:t>
            </a:r>
            <a:r>
              <a:rPr lang="ar-SA" dirty="0" smtClean="0"/>
              <a:t>ومبتكرة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الاسس الفنية للتصميم للمعاقيين بصريا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85860"/>
            <a:ext cx="8839200" cy="5572140"/>
          </a:xfrm>
        </p:spPr>
        <p:txBody>
          <a:bodyPr>
            <a:normAutofit fontScale="55000" lnSpcReduction="20000"/>
          </a:bodyPr>
          <a:lstStyle/>
          <a:p>
            <a:r>
              <a:rPr lang="ar-SA" b="1" dirty="0" smtClean="0"/>
              <a:t>النصوصالمكتوبة: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التقليل</a:t>
            </a:r>
            <a:r>
              <a:rPr lang="en-US" dirty="0" smtClean="0"/>
              <a:t> </a:t>
            </a:r>
            <a:r>
              <a:rPr lang="ar-SA" dirty="0" smtClean="0"/>
              <a:t>قدر</a:t>
            </a:r>
            <a:r>
              <a:rPr lang="en-US" dirty="0" smtClean="0"/>
              <a:t> </a:t>
            </a:r>
            <a:r>
              <a:rPr lang="ar-SA" dirty="0" smtClean="0"/>
              <a:t>الامكان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المكتوبة</a:t>
            </a:r>
            <a:r>
              <a:rPr lang="en-US" dirty="0" smtClean="0"/>
              <a:t> </a:t>
            </a:r>
            <a:r>
              <a:rPr lang="ar-SA" dirty="0" smtClean="0"/>
              <a:t>البارزة.</a:t>
            </a:r>
            <a:endParaRPr lang="en-US" dirty="0" smtClean="0"/>
          </a:p>
          <a:p>
            <a:pPr lvl="0"/>
            <a:r>
              <a:rPr lang="ar-SA" dirty="0" smtClean="0"/>
              <a:t>تكتب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بكلمات</a:t>
            </a:r>
            <a:r>
              <a:rPr lang="en-US" dirty="0" smtClean="0"/>
              <a:t> </a:t>
            </a:r>
            <a:r>
              <a:rPr lang="ar-SA" dirty="0" smtClean="0"/>
              <a:t>بارزةبسيطة</a:t>
            </a:r>
            <a:r>
              <a:rPr lang="en-US" dirty="0" smtClean="0"/>
              <a:t> </a:t>
            </a:r>
            <a:r>
              <a:rPr lang="ar-SA" dirty="0" smtClean="0"/>
              <a:t>ومألوفة</a:t>
            </a:r>
            <a:r>
              <a:rPr lang="en-US" dirty="0" smtClean="0"/>
              <a:t> </a:t>
            </a:r>
            <a:r>
              <a:rPr lang="ar-SA" dirty="0" smtClean="0"/>
              <a:t>لدى</a:t>
            </a:r>
            <a:r>
              <a:rPr lang="en-US" dirty="0" smtClean="0"/>
              <a:t> </a:t>
            </a:r>
            <a:r>
              <a:rPr lang="ar-SA" dirty="0" smtClean="0"/>
              <a:t>المعاقين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ar-EG" dirty="0" smtClean="0"/>
              <a:t>.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الكلمات</a:t>
            </a:r>
            <a:r>
              <a:rPr lang="en-US" dirty="0" smtClean="0"/>
              <a:t> </a:t>
            </a:r>
            <a:r>
              <a:rPr lang="ar-SA" dirty="0" smtClean="0"/>
              <a:t>محددة</a:t>
            </a:r>
            <a:r>
              <a:rPr lang="en-US" dirty="0" smtClean="0"/>
              <a:t> </a:t>
            </a:r>
            <a:r>
              <a:rPr lang="ar-SA" dirty="0" smtClean="0"/>
              <a:t>المعنى</a:t>
            </a:r>
            <a:r>
              <a:rPr lang="en-US" dirty="0" smtClean="0"/>
              <a:t> </a:t>
            </a:r>
            <a:r>
              <a:rPr lang="ar-SA" dirty="0" smtClean="0"/>
              <a:t>وغير</a:t>
            </a:r>
            <a:r>
              <a:rPr lang="en-US" dirty="0" smtClean="0"/>
              <a:t> </a:t>
            </a:r>
            <a:r>
              <a:rPr lang="ar-SA" dirty="0" smtClean="0"/>
              <a:t>قابلة</a:t>
            </a:r>
            <a:r>
              <a:rPr lang="en-US" dirty="0" smtClean="0"/>
              <a:t> </a:t>
            </a:r>
            <a:r>
              <a:rPr lang="ar-SA" dirty="0" smtClean="0"/>
              <a:t>للتأويل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تكتب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شكل</a:t>
            </a:r>
            <a:r>
              <a:rPr lang="en-US" dirty="0" smtClean="0"/>
              <a:t> </a:t>
            </a:r>
            <a:r>
              <a:rPr lang="ar-SA" dirty="0" smtClean="0"/>
              <a:t>فقرات</a:t>
            </a:r>
            <a:r>
              <a:rPr lang="en-US" dirty="0" smtClean="0"/>
              <a:t> </a:t>
            </a:r>
            <a:r>
              <a:rPr lang="ar-SA" dirty="0" smtClean="0"/>
              <a:t>منفصلة.</a:t>
            </a:r>
            <a:endParaRPr lang="en-US" dirty="0" smtClean="0"/>
          </a:p>
          <a:p>
            <a:pPr lvl="0"/>
            <a:r>
              <a:rPr lang="ar-SA" dirty="0" smtClean="0"/>
              <a:t>تراعى</a:t>
            </a:r>
            <a:r>
              <a:rPr lang="en-US" dirty="0" smtClean="0"/>
              <a:t> </a:t>
            </a:r>
            <a:r>
              <a:rPr lang="ar-SA" dirty="0" smtClean="0"/>
              <a:t>أحجام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لمساعدة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٢-الصوروالرسوم:</a:t>
            </a:r>
            <a:endParaRPr lang="en-US" dirty="0" smtClean="0"/>
          </a:p>
          <a:p>
            <a:pPr lvl="0"/>
            <a:r>
              <a:rPr lang="ar-SA" dirty="0" smtClean="0"/>
              <a:t>تستخدم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بشكل</a:t>
            </a:r>
            <a:r>
              <a:rPr lang="en-US" dirty="0" smtClean="0"/>
              <a:t> </a:t>
            </a:r>
            <a:r>
              <a:rPr lang="ar-SA" dirty="0" smtClean="0"/>
              <a:t>باررز</a:t>
            </a:r>
            <a:r>
              <a:rPr lang="en-US" dirty="0" smtClean="0"/>
              <a:t> </a:t>
            </a:r>
            <a:r>
              <a:rPr lang="ar-SA" dirty="0" smtClean="0"/>
              <a:t>لوصف</a:t>
            </a:r>
            <a:r>
              <a:rPr lang="en-US" dirty="0" smtClean="0"/>
              <a:t> </a:t>
            </a:r>
            <a:r>
              <a:rPr lang="ar-SA" dirty="0" smtClean="0"/>
              <a:t>الشكل</a:t>
            </a:r>
            <a:r>
              <a:rPr lang="en-US" dirty="0" smtClean="0"/>
              <a:t> </a:t>
            </a:r>
            <a:r>
              <a:rPr lang="ar-SA" dirty="0" smtClean="0"/>
              <a:t>الظاهرى</a:t>
            </a:r>
            <a:r>
              <a:rPr lang="en-US" dirty="0" smtClean="0"/>
              <a:t> </a:t>
            </a:r>
            <a:r>
              <a:rPr lang="ar-SA" dirty="0" smtClean="0"/>
              <a:t>للأشياء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تستخدم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ثلاثية</a:t>
            </a:r>
            <a:r>
              <a:rPr lang="en-US" dirty="0" smtClean="0"/>
              <a:t> </a:t>
            </a:r>
            <a:r>
              <a:rPr lang="ar-SA" dirty="0" smtClean="0"/>
              <a:t>الأبعاد</a:t>
            </a:r>
            <a:r>
              <a:rPr lang="en-US" dirty="0" smtClean="0"/>
              <a:t> </a:t>
            </a:r>
            <a:r>
              <a:rPr lang="ar-SA" dirty="0" smtClean="0"/>
              <a:t>عند</a:t>
            </a:r>
            <a:r>
              <a:rPr lang="en-US" dirty="0" smtClean="0"/>
              <a:t> </a:t>
            </a:r>
            <a:r>
              <a:rPr lang="ar-SA" dirty="0" smtClean="0"/>
              <a:t>عرض</a:t>
            </a:r>
            <a:r>
              <a:rPr lang="en-US" dirty="0" smtClean="0"/>
              <a:t> </a:t>
            </a:r>
            <a:r>
              <a:rPr lang="ar-SA" dirty="0" smtClean="0"/>
              <a:t>الأحداث</a:t>
            </a:r>
            <a:r>
              <a:rPr lang="en-US" dirty="0" smtClean="0"/>
              <a:t> </a:t>
            </a:r>
            <a:r>
              <a:rPr lang="ar-SA" dirty="0" smtClean="0"/>
              <a:t>والسلوكيات.</a:t>
            </a:r>
            <a:endParaRPr lang="en-US" dirty="0" smtClean="0"/>
          </a:p>
          <a:p>
            <a:pPr lvl="0"/>
            <a:r>
              <a:rPr lang="ar-SA" dirty="0" smtClean="0"/>
              <a:t>تتوافر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المجسمة</a:t>
            </a:r>
            <a:r>
              <a:rPr lang="en-US" dirty="0" smtClean="0"/>
              <a:t> </a:t>
            </a:r>
            <a:r>
              <a:rPr lang="ar-SA" dirty="0" smtClean="0"/>
              <a:t>النواحى</a:t>
            </a:r>
            <a:r>
              <a:rPr lang="en-US" dirty="0" smtClean="0"/>
              <a:t> </a:t>
            </a:r>
            <a:r>
              <a:rPr lang="ar-SA" dirty="0" smtClean="0"/>
              <a:t>الفنية.</a:t>
            </a:r>
            <a:endParaRPr lang="en-US" dirty="0" smtClean="0"/>
          </a:p>
          <a:p>
            <a:pPr lvl="0"/>
            <a:r>
              <a:rPr lang="ar-SA" dirty="0" smtClean="0"/>
              <a:t>تكامل</a:t>
            </a:r>
            <a:r>
              <a:rPr lang="en-US" dirty="0" smtClean="0"/>
              <a:t> </a:t>
            </a:r>
            <a:r>
              <a:rPr lang="ar-SA" dirty="0" smtClean="0"/>
              <a:t>الصور</a:t>
            </a:r>
            <a:r>
              <a:rPr lang="en-US" dirty="0" smtClean="0"/>
              <a:t> </a:t>
            </a:r>
            <a:r>
              <a:rPr lang="ar-SA" dirty="0" smtClean="0"/>
              <a:t>والرسوم</a:t>
            </a:r>
            <a:r>
              <a:rPr lang="en-US" dirty="0" smtClean="0"/>
              <a:t> </a:t>
            </a:r>
            <a:r>
              <a:rPr lang="ar-SA" dirty="0" smtClean="0"/>
              <a:t>المجسمةمع</a:t>
            </a:r>
            <a:r>
              <a:rPr lang="en-US" dirty="0" smtClean="0"/>
              <a:t> </a:t>
            </a:r>
            <a:r>
              <a:rPr lang="ar-SA" dirty="0" smtClean="0"/>
              <a:t>النصوص</a:t>
            </a:r>
            <a:r>
              <a:rPr lang="en-US" dirty="0" smtClean="0"/>
              <a:t> </a:t>
            </a:r>
            <a:r>
              <a:rPr lang="ar-SA" dirty="0" smtClean="0"/>
              <a:t>المكتوبة</a:t>
            </a:r>
            <a:r>
              <a:rPr lang="en-US" dirty="0" smtClean="0"/>
              <a:t> </a:t>
            </a:r>
            <a:r>
              <a:rPr lang="ar-SA" dirty="0" smtClean="0"/>
              <a:t>البارزة</a:t>
            </a:r>
            <a:r>
              <a:rPr lang="en-US" dirty="0" smtClean="0"/>
              <a:t>. </a:t>
            </a:r>
          </a:p>
          <a:p>
            <a:r>
              <a:rPr lang="ar-SA" b="1" dirty="0" smtClean="0"/>
              <a:t>٣-الصوت:</a:t>
            </a:r>
            <a:endParaRPr lang="en-US" dirty="0" smtClean="0"/>
          </a:p>
          <a:p>
            <a:pPr lvl="0"/>
            <a:r>
              <a:rPr lang="ar-SA" dirty="0" smtClean="0"/>
              <a:t>يكون</a:t>
            </a:r>
            <a:r>
              <a:rPr lang="en-US" dirty="0" smtClean="0"/>
              <a:t> </a:t>
            </a:r>
            <a:r>
              <a:rPr lang="ar-SA" dirty="0" smtClean="0"/>
              <a:t>الصوت</a:t>
            </a:r>
            <a:r>
              <a:rPr lang="en-US" dirty="0" smtClean="0"/>
              <a:t> </a:t>
            </a:r>
            <a:r>
              <a:rPr lang="ar-SA" dirty="0" smtClean="0"/>
              <a:t>مناسبا</a:t>
            </a:r>
            <a:r>
              <a:rPr lang="en-US" dirty="0" smtClean="0"/>
              <a:t> </a:t>
            </a:r>
            <a:r>
              <a:rPr lang="ar-SA" dirty="0" smtClean="0"/>
              <a:t>للهدف</a:t>
            </a:r>
            <a:r>
              <a:rPr lang="en-US" dirty="0" smtClean="0"/>
              <a:t> </a:t>
            </a:r>
            <a:r>
              <a:rPr lang="ar-SA" dirty="0" smtClean="0"/>
              <a:t>الذى</a:t>
            </a:r>
            <a:r>
              <a:rPr lang="en-US" dirty="0" smtClean="0"/>
              <a:t> </a:t>
            </a:r>
            <a:r>
              <a:rPr lang="ar-SA" dirty="0" smtClean="0"/>
              <a:t>يستخدم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أجله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يستخدم</a:t>
            </a:r>
            <a:r>
              <a:rPr lang="en-US" dirty="0" smtClean="0"/>
              <a:t> </a:t>
            </a:r>
            <a:r>
              <a:rPr lang="ar-SA" dirty="0" smtClean="0"/>
              <a:t>الصوت</a:t>
            </a:r>
            <a:r>
              <a:rPr lang="en-US" dirty="0" smtClean="0"/>
              <a:t> </a:t>
            </a:r>
            <a:r>
              <a:rPr lang="ar-SA" dirty="0" smtClean="0"/>
              <a:t>للتعلي</a:t>
            </a:r>
            <a:r>
              <a:rPr lang="en-US" dirty="0" smtClean="0"/>
              <a:t> </a:t>
            </a:r>
            <a:r>
              <a:rPr lang="ar-SA" dirty="0" smtClean="0"/>
              <a:t>قعلى</a:t>
            </a:r>
            <a:r>
              <a:rPr lang="en-US" dirty="0" smtClean="0"/>
              <a:t> </a:t>
            </a:r>
            <a:r>
              <a:rPr lang="ar-SA" dirty="0" smtClean="0"/>
              <a:t>العناصر</a:t>
            </a:r>
            <a:r>
              <a:rPr lang="en-US" dirty="0" smtClean="0"/>
              <a:t> </a:t>
            </a:r>
            <a:r>
              <a:rPr lang="ar-SA" dirty="0" smtClean="0"/>
              <a:t>المعروضة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يستخدم</a:t>
            </a:r>
            <a:r>
              <a:rPr lang="en-US" dirty="0" smtClean="0"/>
              <a:t> </a:t>
            </a:r>
            <a:r>
              <a:rPr lang="ar-SA" dirty="0" smtClean="0"/>
              <a:t>الصوت</a:t>
            </a:r>
            <a:r>
              <a:rPr lang="en-US" dirty="0" smtClean="0"/>
              <a:t> </a:t>
            </a:r>
            <a:r>
              <a:rPr lang="ar-SA" dirty="0" smtClean="0"/>
              <a:t>عند</a:t>
            </a:r>
            <a:r>
              <a:rPr lang="en-US" dirty="0" smtClean="0"/>
              <a:t> </a:t>
            </a:r>
            <a:r>
              <a:rPr lang="ar-SA" dirty="0" smtClean="0"/>
              <a:t>التحذير</a:t>
            </a:r>
            <a:r>
              <a:rPr lang="en-US" dirty="0" smtClean="0"/>
              <a:t> </a:t>
            </a:r>
            <a:r>
              <a:rPr lang="ar-SA" dirty="0" smtClean="0"/>
              <a:t>وبيان</a:t>
            </a:r>
            <a:r>
              <a:rPr lang="en-US" dirty="0" smtClean="0"/>
              <a:t> </a:t>
            </a:r>
            <a:r>
              <a:rPr lang="ar-SA" dirty="0" smtClean="0"/>
              <a:t>الأخطاء</a:t>
            </a:r>
            <a:r>
              <a:rPr lang="en-US" dirty="0" smtClean="0"/>
              <a:t>. </a:t>
            </a:r>
          </a:p>
          <a:p>
            <a:pPr lvl="0"/>
            <a:r>
              <a:rPr lang="ar-SA" dirty="0" smtClean="0"/>
              <a:t>يكون</a:t>
            </a:r>
            <a:r>
              <a:rPr lang="en-US" dirty="0" smtClean="0"/>
              <a:t> </a:t>
            </a:r>
            <a:r>
              <a:rPr lang="ar-SA" dirty="0" smtClean="0"/>
              <a:t>الصوت</a:t>
            </a:r>
            <a:r>
              <a:rPr lang="en-US" dirty="0" smtClean="0"/>
              <a:t> </a:t>
            </a:r>
            <a:r>
              <a:rPr lang="ar-SA" dirty="0" smtClean="0"/>
              <a:t>محاكيا</a:t>
            </a:r>
            <a:r>
              <a:rPr lang="en-US" dirty="0" smtClean="0"/>
              <a:t> </a:t>
            </a:r>
            <a:r>
              <a:rPr lang="ar-SA" dirty="0" smtClean="0"/>
              <a:t>للواقع.</a:t>
            </a:r>
            <a:endParaRPr lang="en-US" dirty="0" smtClean="0"/>
          </a:p>
          <a:p>
            <a:pPr lvl="0"/>
            <a:r>
              <a:rPr lang="ar-SA" dirty="0" smtClean="0"/>
              <a:t>تكون</a:t>
            </a:r>
            <a:r>
              <a:rPr lang="en-US" dirty="0" smtClean="0"/>
              <a:t> </a:t>
            </a:r>
            <a:r>
              <a:rPr lang="ar-SA" dirty="0" smtClean="0"/>
              <a:t>سرعة</a:t>
            </a:r>
            <a:r>
              <a:rPr lang="en-US" dirty="0" smtClean="0"/>
              <a:t> </a:t>
            </a:r>
            <a:r>
              <a:rPr lang="ar-SA" dirty="0" smtClean="0"/>
              <a:t>الكلام</a:t>
            </a:r>
            <a:r>
              <a:rPr lang="en-US" dirty="0" smtClean="0"/>
              <a:t> </a:t>
            </a:r>
            <a:r>
              <a:rPr lang="ar-SA" dirty="0" smtClean="0"/>
              <a:t>مناسبة</a:t>
            </a:r>
            <a:r>
              <a:rPr lang="en-US" dirty="0" smtClean="0"/>
              <a:t> </a:t>
            </a:r>
            <a:r>
              <a:rPr lang="ar-SA" dirty="0" smtClean="0"/>
              <a:t>للمعاقينبصريا.</a:t>
            </a:r>
            <a:endParaRPr lang="en-US" dirty="0" smtClean="0"/>
          </a:p>
          <a:p>
            <a:pPr lvl="0"/>
            <a:r>
              <a:rPr lang="ar-SA" dirty="0" smtClean="0"/>
              <a:t>يراعى</a:t>
            </a:r>
            <a:r>
              <a:rPr lang="en-US" dirty="0" smtClean="0"/>
              <a:t> </a:t>
            </a:r>
            <a:r>
              <a:rPr lang="ar-SA" dirty="0" smtClean="0"/>
              <a:t>التصميم</a:t>
            </a:r>
            <a:r>
              <a:rPr lang="en-US" dirty="0" smtClean="0"/>
              <a:t> </a:t>
            </a:r>
            <a:r>
              <a:rPr lang="ar-SA" dirty="0" smtClean="0"/>
              <a:t>التغيير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نغمة</a:t>
            </a:r>
            <a:r>
              <a:rPr lang="en-US" dirty="0" smtClean="0"/>
              <a:t> </a:t>
            </a:r>
            <a:r>
              <a:rPr lang="ar-SA" dirty="0" smtClean="0"/>
              <a:t>الصوت.</a:t>
            </a:r>
            <a:endParaRPr lang="en-US" dirty="0" smtClean="0"/>
          </a:p>
          <a:p>
            <a:pPr lvl="0"/>
            <a:r>
              <a:rPr lang="ar-SA" dirty="0" smtClean="0"/>
              <a:t>يتمكن</a:t>
            </a:r>
            <a:r>
              <a:rPr lang="en-US" dirty="0" smtClean="0"/>
              <a:t> </a:t>
            </a:r>
            <a:r>
              <a:rPr lang="ar-SA" dirty="0" smtClean="0"/>
              <a:t>المعاق</a:t>
            </a:r>
            <a:r>
              <a:rPr lang="en-US" dirty="0" smtClean="0"/>
              <a:t> </a:t>
            </a:r>
            <a:r>
              <a:rPr lang="ar-SA" dirty="0" smtClean="0"/>
              <a:t>بصريا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التحكم</a:t>
            </a:r>
            <a:r>
              <a:rPr lang="en-US" dirty="0" smtClean="0"/>
              <a:t> </a:t>
            </a:r>
            <a:r>
              <a:rPr lang="ar-SA" dirty="0" smtClean="0"/>
              <a:t>فى</a:t>
            </a:r>
            <a:r>
              <a:rPr lang="en-US" dirty="0" smtClean="0"/>
              <a:t> </a:t>
            </a:r>
            <a:r>
              <a:rPr lang="ar-SA" dirty="0" smtClean="0"/>
              <a:t>الصوت</a:t>
            </a:r>
            <a:r>
              <a:rPr lang="en-US" dirty="0" smtClean="0"/>
              <a:t>.</a:t>
            </a:r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>
                <a:solidFill>
                  <a:srgbClr val="FF0000"/>
                </a:solidFill>
              </a:rPr>
              <a:t>تعريف تكنولوجيا التعليم للفئات الخاصة 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” </a:t>
            </a:r>
            <a:r>
              <a:rPr lang="ar-SA" dirty="0" smtClean="0"/>
              <a:t>نظام</a:t>
            </a:r>
            <a:r>
              <a:rPr lang="ar-EG" dirty="0" smtClean="0"/>
              <a:t> </a:t>
            </a:r>
            <a:r>
              <a:rPr lang="ar-SA" dirty="0" smtClean="0"/>
              <a:t>تعليمى</a:t>
            </a:r>
            <a:r>
              <a:rPr lang="ar-EG" dirty="0" smtClean="0"/>
              <a:t> </a:t>
            </a:r>
            <a:r>
              <a:rPr lang="ar-SA" dirty="0" smtClean="0"/>
              <a:t>يضم</a:t>
            </a:r>
            <a:r>
              <a:rPr lang="ar-EG" dirty="0" smtClean="0"/>
              <a:t> </a:t>
            </a:r>
            <a:r>
              <a:rPr lang="ar-SA" dirty="0" smtClean="0"/>
              <a:t>مجموعة</a:t>
            </a:r>
            <a:r>
              <a:rPr lang="ar-EG" dirty="0" smtClean="0"/>
              <a:t> </a:t>
            </a:r>
            <a:r>
              <a:rPr lang="ar-SA" dirty="0" smtClean="0"/>
              <a:t>من</a:t>
            </a:r>
            <a:r>
              <a:rPr lang="ar-EG" dirty="0" smtClean="0"/>
              <a:t> </a:t>
            </a:r>
            <a:r>
              <a:rPr lang="ar-SA" dirty="0" smtClean="0"/>
              <a:t>المكونات</a:t>
            </a:r>
            <a:r>
              <a:rPr lang="ar-EG" dirty="0" smtClean="0"/>
              <a:t> </a:t>
            </a:r>
            <a:r>
              <a:rPr lang="ar-SA" dirty="0" smtClean="0"/>
              <a:t>المترابطة</a:t>
            </a:r>
            <a:r>
              <a:rPr lang="ar-EG" dirty="0" smtClean="0"/>
              <a:t> </a:t>
            </a:r>
            <a:r>
              <a:rPr lang="ar-SA" dirty="0" smtClean="0"/>
              <a:t>المتداخلة </a:t>
            </a:r>
            <a:r>
              <a:rPr lang="ar-EG" dirty="0" smtClean="0"/>
              <a:t> </a:t>
            </a:r>
            <a:r>
              <a:rPr lang="ar-SA" dirty="0" smtClean="0"/>
              <a:t>(أجهزة،</a:t>
            </a:r>
            <a:r>
              <a:rPr lang="ar-EG" dirty="0" smtClean="0"/>
              <a:t> </a:t>
            </a:r>
            <a:r>
              <a:rPr lang="ar-SA" dirty="0" smtClean="0"/>
              <a:t>موادتعليمية،</a:t>
            </a:r>
            <a:r>
              <a:rPr lang="ar-EG" dirty="0" smtClean="0"/>
              <a:t> </a:t>
            </a:r>
            <a:r>
              <a:rPr lang="ar-SA" dirty="0" smtClean="0"/>
              <a:t>قوى</a:t>
            </a:r>
            <a:r>
              <a:rPr lang="ar-EG" dirty="0" smtClean="0"/>
              <a:t> </a:t>
            </a:r>
            <a:r>
              <a:rPr lang="ar-SA" dirty="0" smtClean="0"/>
              <a:t>بشرية،</a:t>
            </a:r>
            <a:r>
              <a:rPr lang="ar-EG" dirty="0" smtClean="0"/>
              <a:t> </a:t>
            </a:r>
            <a:r>
              <a:rPr lang="ar-SA" dirty="0" smtClean="0"/>
              <a:t>إستراتيجية</a:t>
            </a:r>
            <a:r>
              <a:rPr lang="ar-EG" dirty="0" smtClean="0"/>
              <a:t> </a:t>
            </a:r>
            <a:r>
              <a:rPr lang="ar-SA" dirty="0" smtClean="0"/>
              <a:t>تقويم</a:t>
            </a:r>
            <a:r>
              <a:rPr lang="ar-EG" dirty="0" smtClean="0"/>
              <a:t> </a:t>
            </a:r>
            <a:r>
              <a:rPr lang="ar-SA" dirty="0" smtClean="0"/>
              <a:t>،نظرية</a:t>
            </a:r>
            <a:r>
              <a:rPr lang="ar-EG" dirty="0" smtClean="0"/>
              <a:t> </a:t>
            </a:r>
            <a:r>
              <a:rPr lang="ar-SA" dirty="0" smtClean="0"/>
              <a:t>وبحث،</a:t>
            </a:r>
            <a:r>
              <a:rPr lang="ar-EG" dirty="0" smtClean="0"/>
              <a:t> </a:t>
            </a:r>
            <a:r>
              <a:rPr lang="ar-SA" dirty="0" smtClean="0"/>
              <a:t>تصميم،</a:t>
            </a:r>
            <a:r>
              <a:rPr lang="ar-EG" dirty="0" smtClean="0"/>
              <a:t> </a:t>
            </a:r>
            <a:r>
              <a:rPr lang="ar-SA" dirty="0" smtClean="0"/>
              <a:t>إنتاج)</a:t>
            </a:r>
            <a:r>
              <a:rPr lang="ar-EG" dirty="0" smtClean="0"/>
              <a:t> </a:t>
            </a:r>
            <a:r>
              <a:rPr lang="ar-SA" dirty="0" smtClean="0"/>
              <a:t> التى</a:t>
            </a:r>
            <a:r>
              <a:rPr lang="ar-EG" dirty="0" smtClean="0"/>
              <a:t> </a:t>
            </a:r>
            <a:r>
              <a:rPr lang="ar-SA" dirty="0" smtClean="0"/>
              <a:t>تؤثر</a:t>
            </a:r>
            <a:r>
              <a:rPr lang="ar-EG" dirty="0" smtClean="0"/>
              <a:t> </a:t>
            </a:r>
            <a:r>
              <a:rPr lang="ar-SA" dirty="0" smtClean="0"/>
              <a:t>بعضها</a:t>
            </a:r>
            <a:r>
              <a:rPr lang="ar-EG" dirty="0" smtClean="0"/>
              <a:t> </a:t>
            </a:r>
            <a:r>
              <a:rPr lang="ar-SA" dirty="0" smtClean="0"/>
              <a:t>فى</a:t>
            </a:r>
            <a:r>
              <a:rPr lang="ar-EG" dirty="0" smtClean="0"/>
              <a:t> </a:t>
            </a:r>
            <a:r>
              <a:rPr lang="ar-SA" dirty="0" smtClean="0"/>
              <a:t>بعض</a:t>
            </a:r>
            <a:r>
              <a:rPr lang="ar-EG" dirty="0" smtClean="0"/>
              <a:t> </a:t>
            </a:r>
            <a:r>
              <a:rPr lang="ar-SA" dirty="0" smtClean="0"/>
              <a:t>والتى</a:t>
            </a:r>
            <a:r>
              <a:rPr lang="ar-EG" dirty="0" smtClean="0"/>
              <a:t> </a:t>
            </a:r>
            <a:r>
              <a:rPr lang="ar-SA" dirty="0" smtClean="0"/>
              <a:t>تعمل</a:t>
            </a:r>
            <a:r>
              <a:rPr lang="ar-EG" dirty="0" smtClean="0"/>
              <a:t> </a:t>
            </a:r>
            <a:r>
              <a:rPr lang="ar-SA" dirty="0" smtClean="0"/>
              <a:t>معاً</a:t>
            </a:r>
            <a:r>
              <a:rPr lang="ar-EG" dirty="0" smtClean="0"/>
              <a:t> </a:t>
            </a:r>
            <a:r>
              <a:rPr lang="ar-SA" dirty="0" smtClean="0"/>
              <a:t>لرفع</a:t>
            </a:r>
            <a:r>
              <a:rPr lang="ar-EG" dirty="0" smtClean="0"/>
              <a:t> </a:t>
            </a:r>
            <a:r>
              <a:rPr lang="ar-SA" dirty="0" smtClean="0"/>
              <a:t>فاعلية</a:t>
            </a:r>
            <a:r>
              <a:rPr lang="ar-EG" dirty="0" smtClean="0"/>
              <a:t> </a:t>
            </a:r>
            <a:r>
              <a:rPr lang="ar-SA" dirty="0" smtClean="0"/>
              <a:t>وكفاءة</a:t>
            </a:r>
            <a:r>
              <a:rPr lang="ar-EG" dirty="0" smtClean="0"/>
              <a:t> </a:t>
            </a:r>
            <a:r>
              <a:rPr lang="ar-SA" dirty="0" smtClean="0"/>
              <a:t>المواقف</a:t>
            </a:r>
            <a:r>
              <a:rPr lang="ar-EG" dirty="0" smtClean="0"/>
              <a:t> </a:t>
            </a:r>
            <a:r>
              <a:rPr lang="ar-SA" dirty="0" smtClean="0"/>
              <a:t>التعليمية</a:t>
            </a:r>
            <a:r>
              <a:rPr lang="ar-EG" dirty="0" smtClean="0"/>
              <a:t> </a:t>
            </a:r>
            <a:r>
              <a:rPr lang="ar-SA" dirty="0" smtClean="0"/>
              <a:t>المختلفة</a:t>
            </a:r>
            <a:r>
              <a:rPr lang="ar-EG" dirty="0" smtClean="0"/>
              <a:t> </a:t>
            </a:r>
            <a:r>
              <a:rPr lang="ar-SA" dirty="0" smtClean="0"/>
              <a:t>التى</a:t>
            </a:r>
            <a:r>
              <a:rPr lang="ar-EG" dirty="0" smtClean="0"/>
              <a:t> </a:t>
            </a:r>
            <a:r>
              <a:rPr lang="ar-SA" dirty="0" smtClean="0"/>
              <a:t>يتم</a:t>
            </a:r>
            <a:r>
              <a:rPr lang="ar-EG" dirty="0" smtClean="0"/>
              <a:t> </a:t>
            </a:r>
            <a:r>
              <a:rPr lang="ar-SA" dirty="0" smtClean="0"/>
              <a:t>تصميمها</a:t>
            </a:r>
            <a:r>
              <a:rPr lang="ar-EG" dirty="0" smtClean="0"/>
              <a:t> </a:t>
            </a:r>
            <a:r>
              <a:rPr lang="ar-SA" dirty="0" smtClean="0"/>
              <a:t>للفئات</a:t>
            </a:r>
            <a:r>
              <a:rPr lang="ar-EG" dirty="0" smtClean="0"/>
              <a:t> </a:t>
            </a:r>
            <a:r>
              <a:rPr lang="ar-SA" dirty="0" smtClean="0"/>
              <a:t>الخاصة</a:t>
            </a:r>
            <a:r>
              <a:rPr lang="ar-EG" dirty="0" smtClean="0"/>
              <a:t> </a:t>
            </a:r>
            <a:r>
              <a:rPr lang="ar-SA" dirty="0" smtClean="0"/>
              <a:t>بحيث</a:t>
            </a:r>
            <a:r>
              <a:rPr lang="ar-EG" dirty="0" smtClean="0"/>
              <a:t> </a:t>
            </a:r>
            <a:r>
              <a:rPr lang="ar-SA" dirty="0" smtClean="0"/>
              <a:t>ينتج</a:t>
            </a:r>
            <a:r>
              <a:rPr lang="ar-EG" dirty="0" smtClean="0"/>
              <a:t> </a:t>
            </a:r>
            <a:r>
              <a:rPr lang="ar-SA" dirty="0" smtClean="0"/>
              <a:t>عن</a:t>
            </a:r>
            <a:r>
              <a:rPr lang="ar-EG" dirty="0" smtClean="0"/>
              <a:t> </a:t>
            </a:r>
            <a:r>
              <a:rPr lang="ar-SA" dirty="0" smtClean="0"/>
              <a:t>ذلك</a:t>
            </a:r>
            <a:r>
              <a:rPr lang="ar-EG" dirty="0" smtClean="0"/>
              <a:t> </a:t>
            </a:r>
            <a:r>
              <a:rPr lang="ar-SA" dirty="0" smtClean="0"/>
              <a:t>حلل</a:t>
            </a:r>
            <a:r>
              <a:rPr lang="ar-EG" dirty="0" smtClean="0"/>
              <a:t> </a:t>
            </a:r>
            <a:r>
              <a:rPr lang="ar-SA" dirty="0" smtClean="0"/>
              <a:t>مشكلة</a:t>
            </a:r>
            <a:r>
              <a:rPr lang="ar-EG" dirty="0" smtClean="0"/>
              <a:t> </a:t>
            </a:r>
            <a:r>
              <a:rPr lang="ar-SA" dirty="0" smtClean="0"/>
              <a:t>أو</a:t>
            </a:r>
            <a:r>
              <a:rPr lang="ar-EG" dirty="0" smtClean="0"/>
              <a:t> </a:t>
            </a:r>
            <a:r>
              <a:rPr lang="ar-SA" dirty="0" smtClean="0"/>
              <a:t>عدة</a:t>
            </a:r>
            <a:r>
              <a:rPr lang="ar-EG" dirty="0" smtClean="0"/>
              <a:t> </a:t>
            </a:r>
            <a:r>
              <a:rPr lang="ar-SA" dirty="0" smtClean="0"/>
              <a:t>مشكلات</a:t>
            </a:r>
            <a:r>
              <a:rPr lang="ar-EG" dirty="0" smtClean="0"/>
              <a:t> ت</a:t>
            </a:r>
            <a:r>
              <a:rPr lang="ar-SA" dirty="0" smtClean="0"/>
              <a:t>عليمية</a:t>
            </a:r>
            <a:r>
              <a:rPr lang="ar-EG" dirty="0" smtClean="0"/>
              <a:t> </a:t>
            </a:r>
            <a:r>
              <a:rPr lang="ar-SA" dirty="0" smtClean="0"/>
              <a:t>تواجه</a:t>
            </a:r>
            <a:r>
              <a:rPr lang="ar-EG" dirty="0" smtClean="0"/>
              <a:t> </a:t>
            </a:r>
            <a:r>
              <a:rPr lang="ar-SA" dirty="0" smtClean="0"/>
              <a:t>هذه</a:t>
            </a:r>
            <a:r>
              <a:rPr lang="ar-EG" dirty="0" smtClean="0"/>
              <a:t> </a:t>
            </a:r>
            <a:r>
              <a:rPr lang="ar-SA" dirty="0" smtClean="0"/>
              <a:t>الفئات</a:t>
            </a:r>
            <a:r>
              <a:rPr lang="en-US" dirty="0" smtClean="0"/>
              <a:t>.” </a:t>
            </a:r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FF0000"/>
                </a:solidFill>
              </a:rPr>
              <a:t>الوسائل التعليمية المستخدمة مع الفئات الخاصة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u="sng" dirty="0" smtClean="0"/>
              <a:t>للوسائل التعليمية مكانة مرموقة </a:t>
            </a:r>
            <a:r>
              <a:rPr lang="ar-EG" dirty="0" smtClean="0"/>
              <a:t>بين المدخلات التربوية لتعدد فوائدها، وتحظى بأهمية بالغة لدى المعلمين والمخططين التربويين لما لها من أهمية، </a:t>
            </a:r>
            <a:r>
              <a:rPr lang="ar-EG" u="sng" dirty="0" smtClean="0"/>
              <a:t>حيث أنها تؤدي إلى استثارة اهتمام الطالب وإشباع حاجاته للتعلم</a:t>
            </a:r>
            <a:r>
              <a:rPr lang="ar-EG" dirty="0" smtClean="0"/>
              <a:t>.</a:t>
            </a:r>
          </a:p>
          <a:p>
            <a:r>
              <a:rPr lang="ar-SA" dirty="0" smtClean="0"/>
              <a:t>كما</a:t>
            </a:r>
            <a:r>
              <a:rPr lang="ar-EG" dirty="0" smtClean="0"/>
              <a:t> </a:t>
            </a:r>
            <a:r>
              <a:rPr lang="ar-SA" dirty="0" smtClean="0"/>
              <a:t>أن</a:t>
            </a:r>
            <a:r>
              <a:rPr lang="ar-EG" dirty="0" smtClean="0"/>
              <a:t> </a:t>
            </a:r>
            <a:r>
              <a:rPr lang="ar-SA" dirty="0" smtClean="0"/>
              <a:t>الوسائل</a:t>
            </a:r>
            <a:r>
              <a:rPr lang="ar-EG" dirty="0" smtClean="0"/>
              <a:t> </a:t>
            </a:r>
            <a:r>
              <a:rPr lang="ar-SA" dirty="0" smtClean="0"/>
              <a:t>التعليمية</a:t>
            </a:r>
            <a:r>
              <a:rPr lang="ar-EG" dirty="0" smtClean="0"/>
              <a:t> </a:t>
            </a:r>
            <a:r>
              <a:rPr lang="ar-SA" u="sng" dirty="0" smtClean="0"/>
              <a:t>يمكن</a:t>
            </a:r>
            <a:r>
              <a:rPr lang="ar-EG" u="sng" dirty="0" smtClean="0"/>
              <a:t> </a:t>
            </a:r>
            <a:r>
              <a:rPr lang="ar-SA" u="sng" dirty="0" smtClean="0"/>
              <a:t>عن</a:t>
            </a:r>
            <a:r>
              <a:rPr lang="ar-EG" u="sng" dirty="0" smtClean="0"/>
              <a:t> </a:t>
            </a:r>
            <a:r>
              <a:rPr lang="ar-SA" u="sng" dirty="0" smtClean="0"/>
              <a:t>طريقها</a:t>
            </a:r>
            <a:r>
              <a:rPr lang="ar-EG" u="sng" dirty="0" smtClean="0"/>
              <a:t> </a:t>
            </a:r>
            <a:r>
              <a:rPr lang="ar-SA" u="sng" dirty="0" smtClean="0"/>
              <a:t>تنويع</a:t>
            </a:r>
            <a:r>
              <a:rPr lang="ar-EG" u="sng" dirty="0" smtClean="0"/>
              <a:t> </a:t>
            </a:r>
            <a:r>
              <a:rPr lang="ar-SA" u="sng" dirty="0" smtClean="0"/>
              <a:t>أساليب</a:t>
            </a:r>
            <a:r>
              <a:rPr lang="ar-EG" u="sng" dirty="0" smtClean="0"/>
              <a:t> </a:t>
            </a:r>
            <a:r>
              <a:rPr lang="ar-SA" u="sng" dirty="0" smtClean="0"/>
              <a:t>التعليم</a:t>
            </a:r>
            <a:r>
              <a:rPr lang="ar-EG" u="sng" dirty="0" smtClean="0"/>
              <a:t> </a:t>
            </a:r>
            <a:r>
              <a:rPr lang="ar-SA" u="sng" dirty="0" smtClean="0"/>
              <a:t>لمواجهة</a:t>
            </a:r>
            <a:r>
              <a:rPr lang="ar-EG" u="sng" dirty="0" smtClean="0"/>
              <a:t> </a:t>
            </a:r>
            <a:r>
              <a:rPr lang="ar-SA" u="sng" dirty="0" smtClean="0"/>
              <a:t>الفروق</a:t>
            </a:r>
            <a:r>
              <a:rPr lang="ar-EG" u="sng" dirty="0" smtClean="0"/>
              <a:t> </a:t>
            </a:r>
            <a:r>
              <a:rPr lang="ar-SA" u="sng" dirty="0" smtClean="0"/>
              <a:t>الفردية</a:t>
            </a:r>
            <a:r>
              <a:rPr lang="ar-EG" u="sng" dirty="0" smtClean="0"/>
              <a:t> </a:t>
            </a:r>
            <a:r>
              <a:rPr lang="ar-SA" u="sng" dirty="0" smtClean="0"/>
              <a:t>بين</a:t>
            </a:r>
            <a:r>
              <a:rPr lang="ar-EG" u="sng" dirty="0" smtClean="0"/>
              <a:t> </a:t>
            </a:r>
            <a:r>
              <a:rPr lang="ar-SA" u="sng" dirty="0" smtClean="0"/>
              <a:t>الطلاب</a:t>
            </a:r>
            <a:r>
              <a:rPr lang="ar-EG" u="sng" dirty="0" smtClean="0"/>
              <a:t> </a:t>
            </a:r>
            <a:r>
              <a:rPr lang="ar-SA" u="sng" dirty="0" smtClean="0"/>
              <a:t>الأسوياء</a:t>
            </a:r>
            <a:r>
              <a:rPr lang="ar-EG" u="sng" dirty="0" smtClean="0"/>
              <a:t> </a:t>
            </a:r>
            <a:r>
              <a:rPr lang="ar-SA" u="sng" dirty="0" smtClean="0"/>
              <a:t>والمعاقين</a:t>
            </a:r>
            <a:r>
              <a:rPr lang="ar-EG" u="sng" dirty="0" smtClean="0"/>
              <a:t> </a:t>
            </a:r>
            <a:r>
              <a:rPr lang="ar-SA" dirty="0" smtClean="0"/>
              <a:t>على</a:t>
            </a:r>
            <a:r>
              <a:rPr lang="ar-EG" dirty="0" smtClean="0"/>
              <a:t> </a:t>
            </a:r>
            <a:r>
              <a:rPr lang="ar-SA" dirty="0" smtClean="0"/>
              <a:t>حد</a:t>
            </a:r>
            <a:r>
              <a:rPr lang="ar-EG" dirty="0" smtClean="0"/>
              <a:t> </a:t>
            </a:r>
            <a:r>
              <a:rPr lang="ar-SA" dirty="0" smtClean="0"/>
              <a:t>سواء</a:t>
            </a:r>
            <a:r>
              <a:rPr lang="ar-EG" dirty="0" smtClean="0"/>
              <a:t>.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FF0000"/>
                </a:solidFill>
              </a:rPr>
              <a:t>أنواع الوسائل التعليمية المستخدمة مع الفئات الخاصة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EG" b="1" dirty="0" smtClean="0">
              <a:solidFill>
                <a:srgbClr val="0070C0"/>
              </a:solidFill>
            </a:endParaRPr>
          </a:p>
          <a:p>
            <a:r>
              <a:rPr lang="ar-EG" dirty="0" smtClean="0">
                <a:solidFill>
                  <a:schemeClr val="tx1"/>
                </a:solidFill>
              </a:rPr>
              <a:t>وسائل تعليمية سمعية.</a:t>
            </a:r>
          </a:p>
          <a:p>
            <a:r>
              <a:rPr lang="ar-EG" dirty="0" smtClean="0">
                <a:solidFill>
                  <a:schemeClr val="tx1"/>
                </a:solidFill>
              </a:rPr>
              <a:t>وسائل تعليمية اللمسية.</a:t>
            </a:r>
          </a:p>
          <a:p>
            <a:r>
              <a:rPr lang="ar-EG" dirty="0" smtClean="0">
                <a:solidFill>
                  <a:schemeClr val="tx1"/>
                </a:solidFill>
              </a:rPr>
              <a:t>وسائل تعليمية البصرية.</a:t>
            </a:r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وسائل تعليمية سمعية المستخدمة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EG" dirty="0" smtClean="0"/>
              <a:t>1- </a:t>
            </a:r>
            <a:r>
              <a:rPr lang="ar-SA" dirty="0" smtClean="0"/>
              <a:t>التسجيلات</a:t>
            </a:r>
            <a:r>
              <a:rPr lang="ar-EG" dirty="0" smtClean="0"/>
              <a:t> </a:t>
            </a:r>
            <a:r>
              <a:rPr lang="ar-SA" dirty="0" smtClean="0"/>
              <a:t>الصوتية</a:t>
            </a:r>
            <a:r>
              <a:rPr lang="ar-EG" dirty="0" smtClean="0"/>
              <a:t>.</a:t>
            </a:r>
          </a:p>
          <a:p>
            <a:r>
              <a:rPr lang="ar-EG" dirty="0" smtClean="0"/>
              <a:t>2- </a:t>
            </a:r>
            <a:r>
              <a:rPr lang="ar-SA" dirty="0" smtClean="0"/>
              <a:t>البرامج</a:t>
            </a:r>
            <a:r>
              <a:rPr lang="ar-EG" dirty="0" smtClean="0"/>
              <a:t> </a:t>
            </a:r>
            <a:r>
              <a:rPr lang="ar-SA" dirty="0" smtClean="0"/>
              <a:t>الإذاعيةالتعليمية</a:t>
            </a:r>
            <a:r>
              <a:rPr lang="ar-EG" dirty="0" smtClean="0"/>
              <a:t>.</a:t>
            </a:r>
          </a:p>
          <a:p>
            <a:r>
              <a:rPr lang="ar-EG" dirty="0" smtClean="0"/>
              <a:t>3- الكتب الناطقة.</a:t>
            </a:r>
          </a:p>
          <a:p>
            <a:r>
              <a:rPr lang="ar-EG" dirty="0" smtClean="0"/>
              <a:t>4- المسلسلات الإذاعية التعليمية</a:t>
            </a:r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أنواع الوسائل التعليمية اللمسيةالمستخدمة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EG" dirty="0" smtClean="0"/>
              <a:t>1- ا</a:t>
            </a:r>
            <a:r>
              <a:rPr lang="ar-SA" b="1" dirty="0" smtClean="0"/>
              <a:t>لعدادالحساب</a:t>
            </a:r>
            <a:r>
              <a:rPr lang="ar-EG" b="1" dirty="0" smtClean="0"/>
              <a:t> : </a:t>
            </a:r>
          </a:p>
          <a:p>
            <a:r>
              <a:rPr lang="ar-SA" dirty="0" smtClean="0"/>
              <a:t>ىتم</a:t>
            </a:r>
            <a:r>
              <a:rPr lang="ar-EG" dirty="0" smtClean="0"/>
              <a:t> </a:t>
            </a:r>
            <a:r>
              <a:rPr lang="ar-SA" dirty="0" smtClean="0"/>
              <a:t>تطويره</a:t>
            </a:r>
            <a:r>
              <a:rPr lang="ar-EG" dirty="0" smtClean="0"/>
              <a:t> </a:t>
            </a:r>
            <a:r>
              <a:rPr lang="ar-SA" dirty="0" smtClean="0"/>
              <a:t>ليساعد</a:t>
            </a:r>
            <a:r>
              <a:rPr lang="ar-EG" dirty="0" smtClean="0"/>
              <a:t> </a:t>
            </a:r>
            <a:r>
              <a:rPr lang="ar-SA" dirty="0" smtClean="0"/>
              <a:t>الطلاب</a:t>
            </a:r>
            <a:r>
              <a:rPr lang="ar-EG" dirty="0" smtClean="0"/>
              <a:t> </a:t>
            </a:r>
            <a:r>
              <a:rPr lang="ar-SA" dirty="0" smtClean="0"/>
              <a:t>المعاقين</a:t>
            </a:r>
            <a:r>
              <a:rPr lang="ar-EG" dirty="0" smtClean="0"/>
              <a:t> </a:t>
            </a:r>
            <a:r>
              <a:rPr lang="ar-SA" dirty="0" smtClean="0"/>
              <a:t>بصرياً</a:t>
            </a:r>
            <a:r>
              <a:rPr lang="ar-EG" dirty="0" smtClean="0"/>
              <a:t> </a:t>
            </a:r>
            <a:r>
              <a:rPr lang="ar-SA" dirty="0" smtClean="0"/>
              <a:t>لإجراء</a:t>
            </a:r>
            <a:r>
              <a:rPr lang="ar-EG" dirty="0" smtClean="0"/>
              <a:t> </a:t>
            </a:r>
            <a:r>
              <a:rPr lang="ar-SA" dirty="0" smtClean="0"/>
              <a:t>العمليات</a:t>
            </a:r>
            <a:r>
              <a:rPr lang="ar-EG" dirty="0" smtClean="0"/>
              <a:t> </a:t>
            </a:r>
            <a:r>
              <a:rPr lang="ar-SA" dirty="0" smtClean="0"/>
              <a:t>الحسابية</a:t>
            </a:r>
            <a:r>
              <a:rPr lang="ar-EG" dirty="0" smtClean="0"/>
              <a:t> </a:t>
            </a:r>
            <a:r>
              <a:rPr lang="ar-SA" dirty="0" smtClean="0"/>
              <a:t>من</a:t>
            </a:r>
            <a:r>
              <a:rPr lang="ar-EG" dirty="0" smtClean="0"/>
              <a:t> </a:t>
            </a:r>
            <a:r>
              <a:rPr lang="ar-SA" dirty="0" smtClean="0"/>
              <a:t>جمع</a:t>
            </a:r>
            <a:r>
              <a:rPr lang="ar-EG" dirty="0" smtClean="0"/>
              <a:t> </a:t>
            </a:r>
            <a:r>
              <a:rPr lang="ar-SA" dirty="0" smtClean="0"/>
              <a:t>وطرح</a:t>
            </a:r>
            <a:r>
              <a:rPr lang="ar-EG" dirty="0" smtClean="0"/>
              <a:t> </a:t>
            </a:r>
            <a:r>
              <a:rPr lang="ar-SA" dirty="0" smtClean="0"/>
              <a:t>وضرب</a:t>
            </a:r>
            <a:r>
              <a:rPr lang="ar-EG" dirty="0" smtClean="0"/>
              <a:t> </a:t>
            </a:r>
            <a:r>
              <a:rPr lang="ar-SA" dirty="0" smtClean="0"/>
              <a:t>وقسمة</a:t>
            </a:r>
            <a:r>
              <a:rPr lang="ar-EG" dirty="0" smtClean="0"/>
              <a:t> </a:t>
            </a:r>
            <a:r>
              <a:rPr lang="ar-SA" dirty="0" smtClean="0"/>
              <a:t>للإعداد</a:t>
            </a:r>
            <a:r>
              <a:rPr lang="ar-EG" dirty="0" smtClean="0"/>
              <a:t> </a:t>
            </a:r>
            <a:r>
              <a:rPr lang="ar-SA" dirty="0" smtClean="0"/>
              <a:t>الصحيحة</a:t>
            </a:r>
            <a:r>
              <a:rPr lang="ar-EG" dirty="0" smtClean="0"/>
              <a:t> </a:t>
            </a:r>
            <a:r>
              <a:rPr lang="ar-SA" dirty="0" smtClean="0"/>
              <a:t>والكسور،</a:t>
            </a:r>
            <a:r>
              <a:rPr lang="ar-EG" dirty="0" smtClean="0"/>
              <a:t> </a:t>
            </a:r>
            <a:r>
              <a:rPr lang="ar-SA" dirty="0" smtClean="0"/>
              <a:t>ويستخدمه</a:t>
            </a:r>
            <a:r>
              <a:rPr lang="ar-EG" dirty="0" smtClean="0"/>
              <a:t> </a:t>
            </a:r>
            <a:r>
              <a:rPr lang="ar-SA" dirty="0" smtClean="0"/>
              <a:t>أيضا</a:t>
            </a:r>
            <a:r>
              <a:rPr lang="ar-EG" dirty="0" smtClean="0"/>
              <a:t> </a:t>
            </a:r>
            <a:r>
              <a:rPr lang="ar-SA" dirty="0" smtClean="0"/>
              <a:t>الطلاب</a:t>
            </a:r>
            <a:r>
              <a:rPr lang="ar-EG" dirty="0" smtClean="0"/>
              <a:t> </a:t>
            </a:r>
            <a:r>
              <a:rPr lang="ar-SA" dirty="0" smtClean="0"/>
              <a:t>المعاقين</a:t>
            </a:r>
            <a:r>
              <a:rPr lang="ar-EG" dirty="0" smtClean="0"/>
              <a:t> </a:t>
            </a:r>
            <a:r>
              <a:rPr lang="ar-SA" dirty="0" smtClean="0"/>
              <a:t>سمعيا</a:t>
            </a:r>
            <a:r>
              <a:rPr lang="en-US" dirty="0" smtClean="0"/>
              <a:t>.</a:t>
            </a:r>
            <a:endParaRPr lang="ar-EG" dirty="0" smtClean="0"/>
          </a:p>
          <a:p>
            <a:r>
              <a:rPr lang="ar-EG" dirty="0" smtClean="0"/>
              <a:t>2- </a:t>
            </a:r>
            <a:r>
              <a:rPr lang="ar-SA" b="1" dirty="0" smtClean="0"/>
              <a:t>النماذج</a:t>
            </a:r>
            <a:r>
              <a:rPr lang="ar-EG" b="1" dirty="0" smtClean="0"/>
              <a:t> </a:t>
            </a:r>
            <a:r>
              <a:rPr lang="ar-SA" b="1" dirty="0" smtClean="0"/>
              <a:t>والمجسمات</a:t>
            </a:r>
            <a:r>
              <a:rPr lang="ar-EG" b="1" dirty="0" smtClean="0"/>
              <a:t> </a:t>
            </a:r>
            <a:r>
              <a:rPr lang="ar-SA" b="1" dirty="0" smtClean="0"/>
              <a:t>التعليمية</a:t>
            </a:r>
            <a:r>
              <a:rPr lang="ar-EG" b="1" dirty="0" smtClean="0"/>
              <a:t>:</a:t>
            </a:r>
          </a:p>
          <a:p>
            <a:pPr>
              <a:buNone/>
            </a:pPr>
            <a:r>
              <a:rPr lang="ar-SA" dirty="0" smtClean="0"/>
              <a:t>الأشياءالمبسطة،</a:t>
            </a:r>
            <a:r>
              <a:rPr lang="ar-EG" dirty="0" smtClean="0"/>
              <a:t> </a:t>
            </a:r>
            <a:r>
              <a:rPr lang="ar-SA" dirty="0" smtClean="0"/>
              <a:t>العينات،</a:t>
            </a:r>
            <a:r>
              <a:rPr lang="ar-EG" dirty="0" smtClean="0"/>
              <a:t> </a:t>
            </a:r>
            <a:r>
              <a:rPr lang="ar-SA" dirty="0" smtClean="0"/>
              <a:t>الكرات</a:t>
            </a:r>
            <a:r>
              <a:rPr lang="ar-EG" dirty="0" smtClean="0"/>
              <a:t> </a:t>
            </a:r>
            <a:r>
              <a:rPr lang="ar-SA" dirty="0" smtClean="0"/>
              <a:t>الأرضية</a:t>
            </a:r>
            <a:r>
              <a:rPr lang="ar-EG" dirty="0" smtClean="0"/>
              <a:t> </a:t>
            </a:r>
            <a:r>
              <a:rPr lang="ar-SA" dirty="0" smtClean="0"/>
              <a:t>والسماوية،</a:t>
            </a:r>
            <a:r>
              <a:rPr lang="ar-EG" dirty="0" smtClean="0"/>
              <a:t> </a:t>
            </a:r>
            <a:r>
              <a:rPr lang="ar-SA" dirty="0" smtClean="0"/>
              <a:t>منضدةالرمل،</a:t>
            </a:r>
            <a:r>
              <a:rPr lang="ar-EG" dirty="0" smtClean="0"/>
              <a:t> </a:t>
            </a:r>
            <a:r>
              <a:rPr lang="ar-SA" dirty="0" smtClean="0"/>
              <a:t>وهذه</a:t>
            </a:r>
            <a:r>
              <a:rPr lang="ar-EG" dirty="0" smtClean="0"/>
              <a:t> </a:t>
            </a:r>
            <a:r>
              <a:rPr lang="ar-SA" dirty="0" smtClean="0"/>
              <a:t>المجموعة</a:t>
            </a:r>
            <a:r>
              <a:rPr lang="ar-EG" dirty="0" smtClean="0"/>
              <a:t> </a:t>
            </a:r>
            <a:r>
              <a:rPr lang="ar-SA" dirty="0" smtClean="0"/>
              <a:t>من</a:t>
            </a:r>
            <a:r>
              <a:rPr lang="ar-EG" dirty="0" smtClean="0"/>
              <a:t> </a:t>
            </a:r>
            <a:r>
              <a:rPr lang="ar-SA" dirty="0" smtClean="0"/>
              <a:t>الوسائل</a:t>
            </a:r>
            <a:r>
              <a:rPr lang="ar-EG" dirty="0" smtClean="0"/>
              <a:t> </a:t>
            </a:r>
            <a:r>
              <a:rPr lang="ar-SA" dirty="0" smtClean="0"/>
              <a:t>من</a:t>
            </a:r>
            <a:r>
              <a:rPr lang="ar-EG" dirty="0" smtClean="0"/>
              <a:t> </a:t>
            </a:r>
            <a:r>
              <a:rPr lang="ar-SA" dirty="0" smtClean="0"/>
              <a:t>بينها</a:t>
            </a:r>
            <a:r>
              <a:rPr lang="ar-EG" dirty="0" smtClean="0"/>
              <a:t> </a:t>
            </a:r>
            <a:r>
              <a:rPr lang="ar-SA" dirty="0" smtClean="0"/>
              <a:t>النماذج</a:t>
            </a:r>
            <a:r>
              <a:rPr lang="ar-EG" dirty="0" smtClean="0"/>
              <a:t> </a:t>
            </a:r>
            <a:r>
              <a:rPr lang="ar-SA" dirty="0" smtClean="0"/>
              <a:t>التعليمية</a:t>
            </a:r>
            <a:r>
              <a:rPr lang="ar-EG" dirty="0" smtClean="0"/>
              <a:t> </a:t>
            </a:r>
            <a:r>
              <a:rPr lang="ar-SA" dirty="0" smtClean="0"/>
              <a:t>تعرف</a:t>
            </a:r>
            <a:r>
              <a:rPr lang="ar-EG" dirty="0" smtClean="0"/>
              <a:t> </a:t>
            </a:r>
            <a:r>
              <a:rPr lang="ar-SA" dirty="0" smtClean="0"/>
              <a:t>بالأشياء</a:t>
            </a:r>
            <a:r>
              <a:rPr lang="ar-EG" dirty="0" smtClean="0"/>
              <a:t> </a:t>
            </a:r>
            <a:r>
              <a:rPr lang="ar-SA" dirty="0" smtClean="0"/>
              <a:t>الحقيقية</a:t>
            </a:r>
            <a:r>
              <a:rPr lang="ar-EG" dirty="0" smtClean="0"/>
              <a:t> </a:t>
            </a:r>
            <a:r>
              <a:rPr lang="ar-SA" dirty="0" smtClean="0"/>
              <a:t>المعدلة</a:t>
            </a:r>
            <a:r>
              <a:rPr lang="ar-EG" dirty="0" smtClean="0"/>
              <a:t>.</a:t>
            </a:r>
            <a:endParaRPr lang="en-US" dirty="0" smtClean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EG" b="1" dirty="0" smtClean="0"/>
              <a:t>3- العينات.</a:t>
            </a:r>
          </a:p>
          <a:p>
            <a:r>
              <a:rPr lang="ar-EG" b="1" dirty="0" smtClean="0"/>
              <a:t>4- الرسومات البارزة:</a:t>
            </a:r>
            <a:r>
              <a:rPr lang="ar-SA" dirty="0" smtClean="0"/>
              <a:t>استخدام تلك الرسوم البارزة يتيح للمعاق بصريا اكتساب العديد من الحقائق والمفاهيم من خلال لمس تلك الرسوم البارزة وتفحصها بعناية</a:t>
            </a:r>
            <a:r>
              <a:rPr lang="ar-EG" dirty="0" smtClean="0"/>
              <a:t>.</a:t>
            </a:r>
          </a:p>
          <a:p>
            <a:r>
              <a:rPr lang="ar-EG" b="1" dirty="0" smtClean="0"/>
              <a:t>5- الصور اللمسية: </a:t>
            </a:r>
            <a:r>
              <a:rPr lang="ar-SA" dirty="0" smtClean="0"/>
              <a:t>عبارة</a:t>
            </a:r>
            <a:r>
              <a:rPr lang="ar-EG" dirty="0" smtClean="0"/>
              <a:t> </a:t>
            </a:r>
            <a:r>
              <a:rPr lang="ar-SA" dirty="0" smtClean="0"/>
              <a:t>عن</a:t>
            </a:r>
            <a:r>
              <a:rPr lang="ar-EG" dirty="0" smtClean="0"/>
              <a:t> </a:t>
            </a:r>
            <a:r>
              <a:rPr lang="ar-SA" dirty="0" smtClean="0"/>
              <a:t>سطح</a:t>
            </a:r>
            <a:r>
              <a:rPr lang="ar-EG" dirty="0" smtClean="0"/>
              <a:t> </a:t>
            </a:r>
            <a:r>
              <a:rPr lang="ar-SA" dirty="0" smtClean="0"/>
              <a:t>بارز</a:t>
            </a:r>
            <a:r>
              <a:rPr lang="ar-EG" dirty="0" smtClean="0"/>
              <a:t> </a:t>
            </a:r>
            <a:r>
              <a:rPr lang="ar-SA" dirty="0" smtClean="0"/>
              <a:t>يوضح</a:t>
            </a:r>
            <a:r>
              <a:rPr lang="ar-EG" dirty="0" smtClean="0"/>
              <a:t> </a:t>
            </a:r>
            <a:r>
              <a:rPr lang="ar-SA" dirty="0" smtClean="0"/>
              <a:t>معالم</a:t>
            </a:r>
            <a:r>
              <a:rPr lang="ar-EG" dirty="0" smtClean="0"/>
              <a:t> </a:t>
            </a:r>
            <a:r>
              <a:rPr lang="ar-SA" dirty="0" smtClean="0"/>
              <a:t>الأشياء</a:t>
            </a:r>
            <a:r>
              <a:rPr lang="ar-EG" dirty="0" smtClean="0"/>
              <a:t> </a:t>
            </a:r>
            <a:r>
              <a:rPr lang="ar-SA" dirty="0" smtClean="0"/>
              <a:t>فى</a:t>
            </a:r>
            <a:r>
              <a:rPr lang="ar-EG" dirty="0" smtClean="0"/>
              <a:t> </a:t>
            </a:r>
            <a:r>
              <a:rPr lang="ar-SA" dirty="0" smtClean="0"/>
              <a:t>الطبيعة</a:t>
            </a:r>
            <a:r>
              <a:rPr lang="ar-EG" dirty="0" smtClean="0"/>
              <a:t> </a:t>
            </a:r>
            <a:r>
              <a:rPr lang="ar-SA" dirty="0" smtClean="0"/>
              <a:t>ومكتوب</a:t>
            </a:r>
            <a:r>
              <a:rPr lang="ar-EG" dirty="0" smtClean="0"/>
              <a:t> </a:t>
            </a:r>
            <a:r>
              <a:rPr lang="ar-SA" dirty="0" smtClean="0"/>
              <a:t>عليها</a:t>
            </a:r>
            <a:r>
              <a:rPr lang="ar-EG" dirty="0" smtClean="0"/>
              <a:t> </a:t>
            </a:r>
            <a:r>
              <a:rPr lang="ar-SA" dirty="0" smtClean="0"/>
              <a:t>مكونات</a:t>
            </a:r>
            <a:r>
              <a:rPr lang="ar-EG" dirty="0" smtClean="0"/>
              <a:t> </a:t>
            </a:r>
            <a:r>
              <a:rPr lang="ar-SA" dirty="0" smtClean="0"/>
              <a:t>الصورة</a:t>
            </a:r>
            <a:r>
              <a:rPr lang="ar-EG" dirty="0" smtClean="0"/>
              <a:t> </a:t>
            </a:r>
            <a:r>
              <a:rPr lang="ar-SA" dirty="0" smtClean="0"/>
              <a:t>اللمسية</a:t>
            </a:r>
            <a:r>
              <a:rPr lang="ar-EG" dirty="0" smtClean="0"/>
              <a:t> </a:t>
            </a:r>
            <a:r>
              <a:rPr lang="ar-SA" dirty="0" smtClean="0"/>
              <a:t>بطريقة</a:t>
            </a:r>
            <a:r>
              <a:rPr lang="ar-EG" dirty="0" smtClean="0"/>
              <a:t> “</a:t>
            </a:r>
            <a:r>
              <a:rPr lang="ar-SA" dirty="0" smtClean="0"/>
              <a:t>برايل</a:t>
            </a:r>
            <a:r>
              <a:rPr lang="ar-EG" dirty="0" smtClean="0"/>
              <a:t>“</a:t>
            </a:r>
            <a:r>
              <a:rPr lang="ar-SA" dirty="0" smtClean="0"/>
              <a:t>،</a:t>
            </a:r>
            <a:r>
              <a:rPr lang="ar-EG" dirty="0" smtClean="0"/>
              <a:t> </a:t>
            </a:r>
            <a:r>
              <a:rPr lang="ar-SA" dirty="0" smtClean="0"/>
              <a:t>و</a:t>
            </a:r>
            <a:r>
              <a:rPr lang="ar-EG" dirty="0" smtClean="0"/>
              <a:t> </a:t>
            </a:r>
            <a:r>
              <a:rPr lang="ar-SA" dirty="0" smtClean="0"/>
              <a:t>تكون</a:t>
            </a:r>
            <a:r>
              <a:rPr lang="ar-EG" dirty="0" smtClean="0"/>
              <a:t> </a:t>
            </a:r>
            <a:r>
              <a:rPr lang="ar-SA" dirty="0" smtClean="0"/>
              <a:t>بمثابة</a:t>
            </a:r>
            <a:r>
              <a:rPr lang="ar-EG" dirty="0" smtClean="0"/>
              <a:t> </a:t>
            </a:r>
            <a:r>
              <a:rPr lang="ar-SA" dirty="0" smtClean="0"/>
              <a:t>رسوم</a:t>
            </a:r>
            <a:r>
              <a:rPr lang="ar-EG" dirty="0" smtClean="0"/>
              <a:t> </a:t>
            </a:r>
            <a:r>
              <a:rPr lang="ar-SA" dirty="0" smtClean="0"/>
              <a:t>توضيحية</a:t>
            </a:r>
            <a:r>
              <a:rPr lang="ar-EG" dirty="0" smtClean="0"/>
              <a:t> </a:t>
            </a:r>
            <a:r>
              <a:rPr lang="ar-SA" dirty="0" smtClean="0"/>
              <a:t>بارزة</a:t>
            </a:r>
            <a:r>
              <a:rPr lang="ar-EG" dirty="0" smtClean="0"/>
              <a:t>.</a:t>
            </a:r>
            <a:endParaRPr lang="ar-EG" b="1" dirty="0" smtClean="0"/>
          </a:p>
          <a:p>
            <a:endParaRPr lang="ar-EG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أنواع الوسائل التعليمية اللمسيةالمستخدمة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b="1" dirty="0" smtClean="0"/>
              <a:t>6- الخرائط والكرات الأرضية.</a:t>
            </a:r>
          </a:p>
          <a:p>
            <a:r>
              <a:rPr lang="ar-EG" b="1" dirty="0" smtClean="0"/>
              <a:t>7- اللوحات التعليمية.</a:t>
            </a:r>
            <a:endParaRPr lang="ar-EG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أنواع الوسائل التعليمية اللمسيةالمستخدمة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EG" dirty="0" smtClean="0"/>
              <a:t>1- </a:t>
            </a:r>
            <a:r>
              <a:rPr lang="ar-EG" b="1" dirty="0" smtClean="0"/>
              <a:t>التليفزيون التعليمي</a:t>
            </a:r>
          </a:p>
          <a:p>
            <a:r>
              <a:rPr lang="ar-EG" b="1" dirty="0" smtClean="0"/>
              <a:t>2- الوسائط المتعددة </a:t>
            </a:r>
            <a:r>
              <a:rPr lang="ar-EG" dirty="0" smtClean="0"/>
              <a:t>الكمبيوترية:</a:t>
            </a:r>
            <a:endParaRPr lang="en-US" dirty="0" smtClean="0"/>
          </a:p>
          <a:p>
            <a:r>
              <a:rPr lang="ar-EG" dirty="0" smtClean="0"/>
              <a:t>وفيها تقدم </a:t>
            </a:r>
            <a:r>
              <a:rPr lang="ar-EG" dirty="0" smtClean="0"/>
              <a:t>ال</a:t>
            </a:r>
            <a:r>
              <a:rPr lang="ar-SA" dirty="0" smtClean="0"/>
              <a:t>رسالةالتعليمية</a:t>
            </a:r>
            <a:r>
              <a:rPr lang="ar-EG" dirty="0" smtClean="0"/>
              <a:t>بصورة</a:t>
            </a:r>
            <a:r>
              <a:rPr lang="en-US" dirty="0" smtClean="0"/>
              <a:t> </a:t>
            </a:r>
            <a:r>
              <a:rPr lang="ar-SA" dirty="0" smtClean="0"/>
              <a:t>لفظية</a:t>
            </a:r>
            <a:r>
              <a:rPr lang="en-US" dirty="0" smtClean="0"/>
              <a:t> </a:t>
            </a:r>
            <a:r>
              <a:rPr lang="ar-SA" dirty="0" smtClean="0"/>
              <a:t>مكتوبة</a:t>
            </a:r>
            <a:r>
              <a:rPr lang="en-US" dirty="0" smtClean="0"/>
              <a:t> </a:t>
            </a:r>
            <a:r>
              <a:rPr lang="ar-SA" dirty="0" smtClean="0"/>
              <a:t>على</a:t>
            </a:r>
            <a:r>
              <a:rPr lang="en-US" dirty="0" smtClean="0"/>
              <a:t> </a:t>
            </a:r>
            <a:r>
              <a:rPr lang="ar-SA" dirty="0" smtClean="0"/>
              <a:t>هيئة</a:t>
            </a:r>
            <a:r>
              <a:rPr lang="en-US" dirty="0" smtClean="0"/>
              <a:t> </a:t>
            </a:r>
            <a:r>
              <a:rPr lang="ar-SA" dirty="0" smtClean="0"/>
              <a:t>نصوص</a:t>
            </a:r>
            <a:r>
              <a:rPr lang="en-US" dirty="0" smtClean="0"/>
              <a:t> </a:t>
            </a:r>
            <a:r>
              <a:rPr lang="ar-SA" dirty="0" smtClean="0"/>
              <a:t>أ</a:t>
            </a:r>
            <a:r>
              <a:rPr lang="ar-EG" dirty="0" smtClean="0"/>
              <a:t>و</a:t>
            </a:r>
            <a:r>
              <a:rPr lang="ar-SA" dirty="0" smtClean="0"/>
              <a:t>مسموعة</a:t>
            </a:r>
            <a:r>
              <a:rPr lang="en-US" dirty="0" smtClean="0"/>
              <a:t> </a:t>
            </a:r>
            <a:r>
              <a:rPr lang="ar-SA" dirty="0" smtClean="0"/>
              <a:t>منطوقة</a:t>
            </a:r>
            <a:r>
              <a:rPr lang="en-US" dirty="0" smtClean="0"/>
              <a:t> </a:t>
            </a:r>
            <a:r>
              <a:rPr lang="ar-EG" dirty="0" smtClean="0"/>
              <a:t> </a:t>
            </a:r>
            <a:r>
              <a:rPr lang="ar-EG" dirty="0" smtClean="0"/>
              <a:t>أو فى شكل </a:t>
            </a:r>
            <a:r>
              <a:rPr lang="ar-SA" dirty="0" smtClean="0"/>
              <a:t>رسومات</a:t>
            </a:r>
            <a:r>
              <a:rPr lang="en-US" smtClean="0"/>
              <a:t> </a:t>
            </a:r>
            <a:r>
              <a:rPr lang="ar-SA" smtClean="0"/>
              <a:t>خطية</a:t>
            </a:r>
            <a:r>
              <a:rPr lang="en-US" dirty="0" smtClean="0"/>
              <a:t> </a:t>
            </a:r>
            <a:r>
              <a:rPr lang="ar-SA" dirty="0" smtClean="0"/>
              <a:t>بكافة</a:t>
            </a:r>
            <a:r>
              <a:rPr lang="en-US" dirty="0" smtClean="0"/>
              <a:t> </a:t>
            </a:r>
            <a:r>
              <a:rPr lang="ar-SA" dirty="0" smtClean="0"/>
              <a:t>أنماطها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رسوم</a:t>
            </a:r>
            <a:r>
              <a:rPr lang="en-US" dirty="0" smtClean="0"/>
              <a:t> </a:t>
            </a:r>
            <a:r>
              <a:rPr lang="ar-SA" dirty="0" smtClean="0"/>
              <a:t>بيانية</a:t>
            </a:r>
            <a:r>
              <a:rPr lang="en-US" dirty="0" smtClean="0"/>
              <a:t> </a:t>
            </a:r>
            <a:r>
              <a:rPr lang="ar-SA" dirty="0" smtClean="0"/>
              <a:t>ولوحات</a:t>
            </a:r>
            <a:r>
              <a:rPr lang="en-US" dirty="0" smtClean="0"/>
              <a:t> </a:t>
            </a:r>
            <a:r>
              <a:rPr lang="ar-SA" dirty="0" smtClean="0"/>
              <a:t>تخطيطية</a:t>
            </a:r>
            <a:r>
              <a:rPr lang="en-US" dirty="0" smtClean="0"/>
              <a:t> </a:t>
            </a:r>
            <a:r>
              <a:rPr lang="ar-SA" dirty="0" smtClean="0"/>
              <a:t>ورسوم</a:t>
            </a:r>
            <a:r>
              <a:rPr lang="en-US" dirty="0" smtClean="0"/>
              <a:t> </a:t>
            </a:r>
            <a:r>
              <a:rPr lang="ar-SA" dirty="0" smtClean="0"/>
              <a:t>توضيحية</a:t>
            </a:r>
            <a:r>
              <a:rPr lang="en-US" dirty="0" smtClean="0"/>
              <a:t> </a:t>
            </a:r>
            <a:r>
              <a:rPr lang="ar-SA" dirty="0" smtClean="0"/>
              <a:t>وغيرها</a:t>
            </a:r>
            <a:r>
              <a:rPr lang="en-US" dirty="0" smtClean="0"/>
              <a:t> </a:t>
            </a:r>
            <a:r>
              <a:rPr lang="ar-SA" dirty="0" smtClean="0"/>
              <a:t>،هذا</a:t>
            </a:r>
            <a:r>
              <a:rPr lang="en-US" dirty="0" smtClean="0"/>
              <a:t> </a:t>
            </a:r>
            <a:r>
              <a:rPr lang="ar-SA" dirty="0" smtClean="0"/>
              <a:t>بالإضافة</a:t>
            </a:r>
            <a:r>
              <a:rPr lang="en-US" dirty="0" smtClean="0"/>
              <a:t> </a:t>
            </a:r>
            <a:r>
              <a:rPr lang="ar-SA" dirty="0" smtClean="0"/>
              <a:t>إلى</a:t>
            </a:r>
            <a:r>
              <a:rPr lang="en-US" dirty="0" smtClean="0"/>
              <a:t> </a:t>
            </a:r>
            <a:r>
              <a:rPr lang="ar-SA" dirty="0" smtClean="0"/>
              <a:t>الرسوم</a:t>
            </a:r>
            <a:r>
              <a:rPr lang="en-US" dirty="0" smtClean="0"/>
              <a:t> </a:t>
            </a:r>
            <a:r>
              <a:rPr lang="ar-SA" dirty="0" smtClean="0"/>
              <a:t>المتحركة</a:t>
            </a:r>
            <a:r>
              <a:rPr lang="en-US" dirty="0" smtClean="0"/>
              <a:t> </a:t>
            </a:r>
            <a:r>
              <a:rPr lang="ar-SA" dirty="0" smtClean="0"/>
              <a:t>والصور</a:t>
            </a:r>
            <a:r>
              <a:rPr lang="en-US" dirty="0" smtClean="0"/>
              <a:t> </a:t>
            </a:r>
            <a:r>
              <a:rPr lang="ar-SA" dirty="0" smtClean="0"/>
              <a:t>المتحركة</a:t>
            </a:r>
            <a:r>
              <a:rPr lang="en-US" dirty="0" smtClean="0"/>
              <a:t> </a:t>
            </a:r>
            <a:r>
              <a:rPr lang="ar-SA" dirty="0" smtClean="0"/>
              <a:t>والصورالثابتة</a:t>
            </a:r>
            <a:r>
              <a:rPr lang="en-US" dirty="0" smtClean="0"/>
              <a:t> </a:t>
            </a:r>
            <a:r>
              <a:rPr lang="ar-SA" dirty="0" smtClean="0"/>
              <a:t>كما</a:t>
            </a:r>
            <a:r>
              <a:rPr lang="en-US" dirty="0" smtClean="0"/>
              <a:t> </a:t>
            </a:r>
            <a:r>
              <a:rPr lang="ar-SA" dirty="0" smtClean="0"/>
              <a:t>يمكن</a:t>
            </a:r>
            <a:r>
              <a:rPr lang="en-US" dirty="0" smtClean="0"/>
              <a:t> </a:t>
            </a:r>
            <a:r>
              <a:rPr lang="ar-SA" dirty="0" smtClean="0"/>
              <a:t>استخدام</a:t>
            </a:r>
            <a:r>
              <a:rPr lang="en-US" dirty="0" smtClean="0"/>
              <a:t> </a:t>
            </a:r>
            <a:r>
              <a:rPr lang="ar-SA" dirty="0" smtClean="0"/>
              <a:t>خليطأ</a:t>
            </a:r>
            <a:r>
              <a:rPr lang="en-US" dirty="0" smtClean="0"/>
              <a:t> </a:t>
            </a:r>
            <a:r>
              <a:rPr lang="ar-SA" dirty="0" smtClean="0"/>
              <a:t>ومزيج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هذه</a:t>
            </a:r>
            <a:r>
              <a:rPr lang="en-US" dirty="0" smtClean="0"/>
              <a:t> </a:t>
            </a:r>
            <a:r>
              <a:rPr lang="ar-SA" dirty="0" smtClean="0"/>
              <a:t>الأدوات</a:t>
            </a:r>
            <a:r>
              <a:rPr lang="en-US" dirty="0" smtClean="0"/>
              <a:t> </a:t>
            </a:r>
            <a:r>
              <a:rPr lang="ar-SA" dirty="0" smtClean="0"/>
              <a:t>لعرض</a:t>
            </a:r>
            <a:r>
              <a:rPr lang="en-US" dirty="0" smtClean="0"/>
              <a:t> </a:t>
            </a:r>
            <a:r>
              <a:rPr lang="ar-SA" dirty="0" smtClean="0"/>
              <a:t>فكرة</a:t>
            </a:r>
            <a:r>
              <a:rPr lang="en-US" dirty="0" smtClean="0"/>
              <a:t> </a:t>
            </a:r>
            <a:r>
              <a:rPr lang="ar-SA" dirty="0" smtClean="0"/>
              <a:t>أومفهوم</a:t>
            </a:r>
            <a:r>
              <a:rPr lang="en-US" dirty="0" smtClean="0"/>
              <a:t> </a:t>
            </a:r>
            <a:r>
              <a:rPr lang="ar-SA" dirty="0" smtClean="0"/>
              <a:t>أو</a:t>
            </a:r>
            <a:r>
              <a:rPr lang="en-US" dirty="0" smtClean="0"/>
              <a:t> </a:t>
            </a:r>
            <a:r>
              <a:rPr lang="ar-SA" dirty="0" smtClean="0"/>
              <a:t>مبدأ</a:t>
            </a:r>
            <a:r>
              <a:rPr lang="en-US" dirty="0" smtClean="0"/>
              <a:t> </a:t>
            </a:r>
            <a:r>
              <a:rPr lang="ar-SA" dirty="0" smtClean="0"/>
              <a:t>أو</a:t>
            </a:r>
            <a:r>
              <a:rPr lang="en-US" dirty="0" smtClean="0"/>
              <a:t> </a:t>
            </a:r>
            <a:r>
              <a:rPr lang="ar-SA" dirty="0" smtClean="0"/>
              <a:t>أى</a:t>
            </a:r>
            <a:r>
              <a:rPr lang="en-US" dirty="0" smtClean="0"/>
              <a:t> </a:t>
            </a:r>
            <a:r>
              <a:rPr lang="ar-SA" dirty="0" smtClean="0"/>
              <a:t>نوع</a:t>
            </a:r>
            <a:r>
              <a:rPr lang="en-US" dirty="0" smtClean="0"/>
              <a:t> </a:t>
            </a:r>
            <a:r>
              <a:rPr lang="ar-SA" dirty="0" smtClean="0"/>
              <a:t>أخر</a:t>
            </a:r>
            <a:r>
              <a:rPr lang="en-US" dirty="0" smtClean="0"/>
              <a:t> </a:t>
            </a:r>
            <a:r>
              <a:rPr lang="ar-SA" dirty="0" smtClean="0"/>
              <a:t>من</a:t>
            </a:r>
            <a:r>
              <a:rPr lang="en-US" dirty="0" smtClean="0"/>
              <a:t> </a:t>
            </a:r>
            <a:r>
              <a:rPr lang="ar-SA" dirty="0" smtClean="0"/>
              <a:t>أ</a:t>
            </a:r>
            <a:r>
              <a:rPr lang="en-US" dirty="0" smtClean="0"/>
              <a:t> </a:t>
            </a:r>
            <a:r>
              <a:rPr lang="ar-SA" dirty="0" smtClean="0"/>
              <a:t>نواع</a:t>
            </a:r>
            <a:r>
              <a:rPr lang="en-US" dirty="0" smtClean="0"/>
              <a:t> </a:t>
            </a:r>
            <a:r>
              <a:rPr lang="ar-SA" dirty="0" smtClean="0"/>
              <a:t>المحتوى</a:t>
            </a:r>
            <a:r>
              <a:rPr lang="en-US" dirty="0" smtClean="0"/>
              <a:t> .</a:t>
            </a:r>
            <a:endParaRPr lang="ar-EG" dirty="0" smtClean="0"/>
          </a:p>
          <a:p>
            <a:r>
              <a:rPr lang="ar-EG" b="1" dirty="0" smtClean="0"/>
              <a:t>3- الشبكة الدولية. </a:t>
            </a:r>
            <a:endParaRPr lang="ar-EG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b="1" dirty="0" smtClean="0">
                <a:solidFill>
                  <a:srgbClr val="C00000"/>
                </a:solidFill>
              </a:rPr>
              <a:t>أنواع الوسائل التعليمية البصرية المستخدمة مع الفئات الخاصة</a:t>
            </a:r>
            <a:endParaRPr lang="ar-EG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233</TotalTime>
  <Words>1189</Words>
  <Application>Microsoft Office PowerPoint</Application>
  <PresentationFormat>On-screen Show (4:3)</PresentationFormat>
  <Paragraphs>163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Slide 1</vt:lpstr>
      <vt:lpstr>تعريف تكنولوجيا التعليم للفئات الخاصة </vt:lpstr>
      <vt:lpstr>الوسائل التعليمية المستخدمة مع الفئات الخاصة</vt:lpstr>
      <vt:lpstr>أنواع الوسائل التعليمية المستخدمة مع الفئات الخاصة</vt:lpstr>
      <vt:lpstr>وسائل تعليمية سمعية المستخدمة مع الفئات الخاصة</vt:lpstr>
      <vt:lpstr>أنواع الوسائل التعليمية اللمسيةالمستخدمة مع الفئات الخاصة</vt:lpstr>
      <vt:lpstr>أنواع الوسائل التعليمية اللمسيةالمستخدمة مع الفئات الخاصة</vt:lpstr>
      <vt:lpstr>أنواع الوسائل التعليمية اللمسيةالمستخدمة مع الفئات الخاصة</vt:lpstr>
      <vt:lpstr>أنواع الوسائل التعليمية البصرية المستخدمة مع الفئات الخاصة</vt:lpstr>
      <vt:lpstr>أنواع الوسائل التعليمية من البيئة المحلية مع الفئات الخاصة</vt:lpstr>
      <vt:lpstr>أسس التربويةالتصميم الجيد للوسائل التعليميةِ للمعاقين سمعيا:</vt:lpstr>
      <vt:lpstr>أسس التصميم الجيد للوسائل التعليميةِ للمعاقين سمعيا:</vt:lpstr>
      <vt:lpstr>الاسس التربوية للتصميم للمعاقيين سمعياِ</vt:lpstr>
      <vt:lpstr>الاسس الفنية للتصميم للمعاقيين سمعياِ</vt:lpstr>
      <vt:lpstr>الاسس الفنية للتصميم للمعاقيين سمعياِ</vt:lpstr>
      <vt:lpstr>الاسس التربوية للتصميم لمعاقيين بصرياِ</vt:lpstr>
      <vt:lpstr>الاسس التربوية للتصميم لمعاقيين بصرياِ</vt:lpstr>
      <vt:lpstr>الاسس التربوية للتصميم لمعاقيين بصرياِ</vt:lpstr>
      <vt:lpstr>الاسس الفنية للتصميم للمعاقيين بصريا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U$ER</dc:creator>
  <cp:lastModifiedBy>Dr Hanaa</cp:lastModifiedBy>
  <cp:revision>32</cp:revision>
  <dcterms:created xsi:type="dcterms:W3CDTF">2014-12-13T18:36:47Z</dcterms:created>
  <dcterms:modified xsi:type="dcterms:W3CDTF">2016-03-31T20:50:14Z</dcterms:modified>
</cp:coreProperties>
</file>